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53725-C1D4-44A1-B6CE-8688B1EC31A2}" v="23" dt="2026-02-24T14:28:56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2046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Bernhardt" userId="9244d3fc-030d-48c2-95f2-981e56896255" providerId="ADAL" clId="{3CBA3C60-33C1-435E-9C25-D149CFD99B8B}"/>
    <pc:docChg chg="undo custSel modSld">
      <pc:chgData name="Sarah Bernhardt" userId="9244d3fc-030d-48c2-95f2-981e56896255" providerId="ADAL" clId="{3CBA3C60-33C1-435E-9C25-D149CFD99B8B}" dt="2026-02-24T14:28:56.766" v="136" actId="12269"/>
      <pc:docMkLst>
        <pc:docMk/>
      </pc:docMkLst>
      <pc:sldChg chg="modSp">
        <pc:chgData name="Sarah Bernhardt" userId="9244d3fc-030d-48c2-95f2-981e56896255" providerId="ADAL" clId="{3CBA3C60-33C1-435E-9C25-D149CFD99B8B}" dt="2026-02-24T13:43:18.498" v="109"/>
        <pc:sldMkLst>
          <pc:docMk/>
          <pc:sldMk cId="0" sldId="256"/>
        </pc:sldMkLst>
        <pc:spChg chg="mo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Sarah Bernhardt" userId="9244d3fc-030d-48c2-95f2-981e56896255" providerId="ADAL" clId="{3CBA3C60-33C1-435E-9C25-D149CFD99B8B}" dt="2026-02-24T13:43:18.498" v="109"/>
        <pc:sldMkLst>
          <pc:docMk/>
          <pc:sldMk cId="0" sldId="257"/>
        </pc:sldMkLst>
        <pc:spChg chg="mo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57"/>
            <ac:spMk id="2" creationId="{00000000-0000-0000-0000-000000000000}"/>
          </ac:spMkLst>
        </pc:spChg>
        <pc:spChg chg="mo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57"/>
            <ac:spMk id="3" creationId="{00000000-0000-0000-0000-000000000000}"/>
          </ac:spMkLst>
        </pc:spChg>
      </pc:sldChg>
      <pc:sldChg chg="modSp mod modClrScheme chgLayout">
        <pc:chgData name="Sarah Bernhardt" userId="9244d3fc-030d-48c2-95f2-981e56896255" providerId="ADAL" clId="{3CBA3C60-33C1-435E-9C25-D149CFD99B8B}" dt="2026-02-24T13:45:33.426" v="114" actId="166"/>
        <pc:sldMkLst>
          <pc:docMk/>
          <pc:sldMk cId="0" sldId="258"/>
        </pc:sldMkLst>
        <pc:spChg chg="mod ord">
          <ac:chgData name="Sarah Bernhardt" userId="9244d3fc-030d-48c2-95f2-981e56896255" providerId="ADAL" clId="{3CBA3C60-33C1-435E-9C25-D149CFD99B8B}" dt="2026-02-24T13:45:17.355" v="110" actId="166"/>
          <ac:spMkLst>
            <pc:docMk/>
            <pc:sldMk cId="0" sldId="258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5:28.034" v="113" actId="14100"/>
          <ac:spMkLst>
            <pc:docMk/>
            <pc:sldMk cId="0" sldId="258"/>
            <ac:spMk id="3" creationId="{00000000-0000-0000-0000-000000000000}"/>
          </ac:spMkLst>
        </pc:spChg>
        <pc:graphicFrameChg chg="ord">
          <ac:chgData name="Sarah Bernhardt" userId="9244d3fc-030d-48c2-95f2-981e56896255" providerId="ADAL" clId="{3CBA3C60-33C1-435E-9C25-D149CFD99B8B}" dt="2026-02-24T13:45:33.426" v="114" actId="166"/>
          <ac:graphicFrameMkLst>
            <pc:docMk/>
            <pc:sldMk cId="0" sldId="258"/>
            <ac:graphicFrameMk id="4" creationId="{00000000-0000-0000-0000-000000000000}"/>
          </ac:graphicFrameMkLst>
        </pc:graphicFrameChg>
      </pc:sldChg>
      <pc:sldChg chg="modSp">
        <pc:chgData name="Sarah Bernhardt" userId="9244d3fc-030d-48c2-95f2-981e56896255" providerId="ADAL" clId="{3CBA3C60-33C1-435E-9C25-D149CFD99B8B}" dt="2026-02-24T13:43:18.498" v="109"/>
        <pc:sldMkLst>
          <pc:docMk/>
          <pc:sldMk cId="0" sldId="259"/>
        </pc:sldMkLst>
        <pc:spChg chg="mo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59"/>
            <ac:spMk id="3" creationId="{00000000-0000-0000-0000-000000000000}"/>
          </ac:spMkLst>
        </pc:sp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0"/>
        </pc:sldMkLst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0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33.798" v="15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27.012" v="10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35.052" v="16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40.607" v="17" actId="478"/>
          <ac:spMkLst>
            <pc:docMk/>
            <pc:sldMk cId="0" sldId="260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41.519" v="18" actId="478"/>
          <ac:spMkLst>
            <pc:docMk/>
            <pc:sldMk cId="0" sldId="260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42.732" v="19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25.937" v="9" actId="478"/>
          <ac:spMkLst>
            <pc:docMk/>
            <pc:sldMk cId="0" sldId="260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29.937" v="12" actId="478"/>
          <ac:spMkLst>
            <pc:docMk/>
            <pc:sldMk cId="0" sldId="260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32.112" v="14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24.802" v="8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28.501" v="11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8:31.128" v="13" actId="478"/>
          <ac:spMkLst>
            <pc:docMk/>
            <pc:sldMk cId="0" sldId="260"/>
            <ac:spMk id="27" creationId="{00000000-0000-0000-0000-000000000000}"/>
          </ac:spMkLst>
        </pc:spChg>
        <pc:graphicFrameChg chg="mod ord">
          <ac:chgData name="Sarah Bernhardt" userId="9244d3fc-030d-48c2-95f2-981e56896255" providerId="ADAL" clId="{3CBA3C60-33C1-435E-9C25-D149CFD99B8B}" dt="2026-02-24T13:38:51.902" v="20" actId="1076"/>
          <ac:graphicFrameMkLst>
            <pc:docMk/>
            <pc:sldMk cId="0" sldId="260"/>
            <ac:graphicFrameMk id="4" creationId="{00000000-0000-0000-0000-000000000000}"/>
          </ac:graphicFrameMkLst>
        </pc:graphicFrame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1"/>
        </pc:sldMkLst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1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20.648" v="31" actId="478"/>
          <ac:spMkLst>
            <pc:docMk/>
            <pc:sldMk cId="0" sldId="261"/>
            <ac:spMk id="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2.870" v="25" actId="478"/>
          <ac:spMkLst>
            <pc:docMk/>
            <pc:sldMk cId="0" sldId="261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21.492" v="32" actId="478"/>
          <ac:spMkLst>
            <pc:docMk/>
            <pc:sldMk cId="0" sldId="261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31.291" v="36" actId="478"/>
          <ac:spMkLst>
            <pc:docMk/>
            <pc:sldMk cId="0" sldId="261"/>
            <ac:spMk id="17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23.495" v="33" actId="478"/>
          <ac:spMkLst>
            <pc:docMk/>
            <pc:sldMk cId="0" sldId="261"/>
            <ac:spMk id="18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24.410" v="34" actId="478"/>
          <ac:spMkLst>
            <pc:docMk/>
            <pc:sldMk cId="0" sldId="261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27.337" v="35" actId="478"/>
          <ac:spMkLst>
            <pc:docMk/>
            <pc:sldMk cId="0" sldId="261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2.323" v="24" actId="47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8.219" v="30" actId="478"/>
          <ac:spMkLst>
            <pc:docMk/>
            <pc:sldMk cId="0" sldId="261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7.023" v="29" actId="478"/>
          <ac:spMkLst>
            <pc:docMk/>
            <pc:sldMk cId="0" sldId="261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1.696" v="23" actId="478"/>
          <ac:spMkLst>
            <pc:docMk/>
            <pc:sldMk cId="0" sldId="261"/>
            <ac:spMk id="2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4.053" v="26" actId="478"/>
          <ac:spMkLst>
            <pc:docMk/>
            <pc:sldMk cId="0" sldId="261"/>
            <ac:spMk id="2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5.467" v="27" actId="478"/>
          <ac:spMkLst>
            <pc:docMk/>
            <pc:sldMk cId="0" sldId="261"/>
            <ac:spMk id="2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16.444" v="28" actId="478"/>
          <ac:spMkLst>
            <pc:docMk/>
            <pc:sldMk cId="0" sldId="261"/>
            <ac:spMk id="27" creationId="{00000000-0000-0000-0000-000000000000}"/>
          </ac:spMkLst>
        </pc:sp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2"/>
        </pc:sldMkLst>
        <pc:spChg chg="mod ord">
          <ac:chgData name="Sarah Bernhardt" userId="9244d3fc-030d-48c2-95f2-981e56896255" providerId="ADAL" clId="{3CBA3C60-33C1-435E-9C25-D149CFD99B8B}" dt="2026-02-24T13:40:14.132" v="52" actId="1076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2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03.479" v="45" actId="478"/>
          <ac:spMkLst>
            <pc:docMk/>
            <pc:sldMk cId="0" sldId="262"/>
            <ac:spMk id="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01.351" v="44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05.575" v="47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08.892" v="49" actId="478"/>
          <ac:spMkLst>
            <pc:docMk/>
            <pc:sldMk cId="0" sldId="262"/>
            <ac:spMk id="18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10.229" v="50" actId="478"/>
          <ac:spMkLst>
            <pc:docMk/>
            <pc:sldMk cId="0" sldId="262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10.894" v="51" actId="478"/>
          <ac:spMkLst>
            <pc:docMk/>
            <pc:sldMk cId="0" sldId="262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57.170" v="43" actId="478"/>
          <ac:spMkLst>
            <pc:docMk/>
            <pc:sldMk cId="0" sldId="262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06.486" v="48" actId="478"/>
          <ac:spMkLst>
            <pc:docMk/>
            <pc:sldMk cId="0" sldId="262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46.370" v="38" actId="478"/>
          <ac:spMkLst>
            <pc:docMk/>
            <pc:sldMk cId="0" sldId="262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56.622" v="42" actId="478"/>
          <ac:spMkLst>
            <pc:docMk/>
            <pc:sldMk cId="0" sldId="262"/>
            <ac:spMk id="2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04.745" v="46" actId="478"/>
          <ac:spMkLst>
            <pc:docMk/>
            <pc:sldMk cId="0" sldId="262"/>
            <ac:spMk id="2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45.864" v="37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39:47.346" v="39" actId="478"/>
          <ac:spMkLst>
            <pc:docMk/>
            <pc:sldMk cId="0" sldId="262"/>
            <ac:spMk id="27" creationId="{00000000-0000-0000-0000-000000000000}"/>
          </ac:spMkLst>
        </pc:sp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3"/>
        </pc:sldMkLst>
        <pc:spChg chg="mod ord">
          <ac:chgData name="Sarah Bernhardt" userId="9244d3fc-030d-48c2-95f2-981e56896255" providerId="ADAL" clId="{3CBA3C60-33C1-435E-9C25-D149CFD99B8B}" dt="2026-02-24T13:40:45.291" v="65" actId="1076"/>
          <ac:spMkLst>
            <pc:docMk/>
            <pc:sldMk cId="0" sldId="263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3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21.497" v="53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35.444" v="59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22.984" v="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39.752" v="62" actId="478"/>
          <ac:spMkLst>
            <pc:docMk/>
            <pc:sldMk cId="0" sldId="263"/>
            <ac:spMk id="18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40.533" v="63" actId="478"/>
          <ac:spMkLst>
            <pc:docMk/>
            <pc:sldMk cId="0" sldId="263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42.018" v="64" actId="478"/>
          <ac:spMkLst>
            <pc:docMk/>
            <pc:sldMk cId="0" sldId="263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34.676" v="58" actId="478"/>
          <ac:spMkLst>
            <pc:docMk/>
            <pc:sldMk cId="0" sldId="263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38.974" v="61" actId="478"/>
          <ac:spMkLst>
            <pc:docMk/>
            <pc:sldMk cId="0" sldId="263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34.039" v="57" actId="478"/>
          <ac:spMkLst>
            <pc:docMk/>
            <pc:sldMk cId="0" sldId="263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0:37.763" v="60" actId="478"/>
          <ac:spMkLst>
            <pc:docMk/>
            <pc:sldMk cId="0" sldId="263"/>
            <ac:spMk id="24" creationId="{00000000-0000-0000-0000-000000000000}"/>
          </ac:spMkLst>
        </pc:sp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4"/>
        </pc:sldMkLst>
        <pc:spChg chg="mod ord">
          <ac:chgData name="Sarah Bernhardt" userId="9244d3fc-030d-48c2-95f2-981e56896255" providerId="ADAL" clId="{3CBA3C60-33C1-435E-9C25-D149CFD99B8B}" dt="2026-02-24T13:41:22.353" v="82" actId="1076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4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05.420" v="68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09.127" v="72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06.241" v="69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7.999" v="81" actId="478"/>
          <ac:spMkLst>
            <pc:docMk/>
            <pc:sldMk cId="0" sldId="264"/>
            <ac:spMk id="18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4.987" v="79" actId="478"/>
          <ac:spMkLst>
            <pc:docMk/>
            <pc:sldMk cId="0" sldId="264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5.967" v="80" actId="478"/>
          <ac:spMkLst>
            <pc:docMk/>
            <pc:sldMk cId="0" sldId="264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08.352" v="71" actId="478"/>
          <ac:spMkLst>
            <pc:docMk/>
            <pc:sldMk cId="0" sldId="264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1.608" v="75" actId="478"/>
          <ac:spMkLst>
            <pc:docMk/>
            <pc:sldMk cId="0" sldId="264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3.338" v="77" actId="478"/>
          <ac:spMkLst>
            <pc:docMk/>
            <pc:sldMk cId="0" sldId="264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07.162" v="70" actId="478"/>
          <ac:spMkLst>
            <pc:docMk/>
            <pc:sldMk cId="0" sldId="264"/>
            <ac:spMk id="24" creationId="{00000000-0000-0000-0000-000000000000}"/>
          </ac:spMkLst>
        </pc:spChg>
        <pc:spChg chg="del mod">
          <ac:chgData name="Sarah Bernhardt" userId="9244d3fc-030d-48c2-95f2-981e56896255" providerId="ADAL" clId="{3CBA3C60-33C1-435E-9C25-D149CFD99B8B}" dt="2026-02-24T13:41:10.740" v="74" actId="478"/>
          <ac:spMkLst>
            <pc:docMk/>
            <pc:sldMk cId="0" sldId="264"/>
            <ac:spMk id="2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2.701" v="76" actId="478"/>
          <ac:spMkLst>
            <pc:docMk/>
            <pc:sldMk cId="0" sldId="264"/>
            <ac:spMk id="2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14.167" v="78" actId="478"/>
          <ac:spMkLst>
            <pc:docMk/>
            <pc:sldMk cId="0" sldId="264"/>
            <ac:spMk id="27" creationId="{00000000-0000-0000-0000-000000000000}"/>
          </ac:spMkLst>
        </pc:sp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5"/>
        </pc:sldMkLst>
        <pc:spChg chg="mod ord">
          <ac:chgData name="Sarah Bernhardt" userId="9244d3fc-030d-48c2-95f2-981e56896255" providerId="ADAL" clId="{3CBA3C60-33C1-435E-9C25-D149CFD99B8B}" dt="2026-02-24T13:41:57.434" v="95" actId="1076"/>
          <ac:spMkLst>
            <pc:docMk/>
            <pc:sldMk cId="0" sldId="265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5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2.793" v="88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2.128" v="87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3.984" v="89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53.477" v="94" actId="478"/>
          <ac:spMkLst>
            <pc:docMk/>
            <pc:sldMk cId="0" sldId="265"/>
            <ac:spMk id="18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9.672" v="93" actId="478"/>
          <ac:spMkLst>
            <pc:docMk/>
            <pc:sldMk cId="0" sldId="265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8.422" v="92" actId="478"/>
          <ac:spMkLst>
            <pc:docMk/>
            <pc:sldMk cId="0" sldId="265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1.500" v="86" actId="478"/>
          <ac:spMkLst>
            <pc:docMk/>
            <pc:sldMk cId="0" sldId="265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6.739" v="91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0.837" v="85" actId="478"/>
          <ac:spMkLst>
            <pc:docMk/>
            <pc:sldMk cId="0" sldId="265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1:45.908" v="90" actId="478"/>
          <ac:spMkLst>
            <pc:docMk/>
            <pc:sldMk cId="0" sldId="265"/>
            <ac:spMk id="24" creationId="{00000000-0000-0000-0000-000000000000}"/>
          </ac:spMkLst>
        </pc:spChg>
      </pc:sldChg>
      <pc:sldChg chg="delSp modSp mod">
        <pc:chgData name="Sarah Bernhardt" userId="9244d3fc-030d-48c2-95f2-981e56896255" providerId="ADAL" clId="{3CBA3C60-33C1-435E-9C25-D149CFD99B8B}" dt="2026-02-24T13:43:18.498" v="109"/>
        <pc:sldMkLst>
          <pc:docMk/>
          <pc:sldMk cId="0" sldId="266"/>
        </pc:sldMkLst>
        <pc:spChg chg="mod ord">
          <ac:chgData name="Sarah Bernhardt" userId="9244d3fc-030d-48c2-95f2-981e56896255" providerId="ADAL" clId="{3CBA3C60-33C1-435E-9C25-D149CFD99B8B}" dt="2026-02-24T13:42:32.981" v="108" actId="1076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Sarah Bernhardt" userId="9244d3fc-030d-48c2-95f2-981e56896255" providerId="ADAL" clId="{3CBA3C60-33C1-435E-9C25-D149CFD99B8B}" dt="2026-02-24T13:43:18.498" v="109"/>
          <ac:spMkLst>
            <pc:docMk/>
            <pc:sldMk cId="0" sldId="266"/>
            <ac:spMk id="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21.180" v="103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17.582" v="100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21.793" v="104" actId="478"/>
          <ac:spMkLst>
            <pc:docMk/>
            <pc:sldMk cId="0" sldId="266"/>
            <ac:spMk id="6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26.065" v="107" actId="478"/>
          <ac:spMkLst>
            <pc:docMk/>
            <pc:sldMk cId="0" sldId="266"/>
            <ac:spMk id="18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24.902" v="106" actId="478"/>
          <ac:spMkLst>
            <pc:docMk/>
            <pc:sldMk cId="0" sldId="266"/>
            <ac:spMk id="19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23.424" v="105" actId="478"/>
          <ac:spMkLst>
            <pc:docMk/>
            <pc:sldMk cId="0" sldId="266"/>
            <ac:spMk id="20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15.714" v="99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20.304" v="102" actId="478"/>
          <ac:spMkLst>
            <pc:docMk/>
            <pc:sldMk cId="0" sldId="266"/>
            <ac:spMk id="22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15.200" v="98" actId="478"/>
          <ac:spMkLst>
            <pc:docMk/>
            <pc:sldMk cId="0" sldId="266"/>
            <ac:spMk id="23" creationId="{00000000-0000-0000-0000-000000000000}"/>
          </ac:spMkLst>
        </pc:spChg>
        <pc:spChg chg="del">
          <ac:chgData name="Sarah Bernhardt" userId="9244d3fc-030d-48c2-95f2-981e56896255" providerId="ADAL" clId="{3CBA3C60-33C1-435E-9C25-D149CFD99B8B}" dt="2026-02-24T13:42:19.336" v="101" actId="478"/>
          <ac:spMkLst>
            <pc:docMk/>
            <pc:sldMk cId="0" sldId="266"/>
            <ac:spMk id="24" creationId="{00000000-0000-0000-0000-000000000000}"/>
          </ac:spMkLst>
        </pc:spChg>
      </pc:sldChg>
      <pc:sldChg chg="modSp mod">
        <pc:chgData name="Sarah Bernhardt" userId="9244d3fc-030d-48c2-95f2-981e56896255" providerId="ADAL" clId="{3CBA3C60-33C1-435E-9C25-D149CFD99B8B}" dt="2026-02-24T14:07:44.373" v="115" actId="1440"/>
        <pc:sldMkLst>
          <pc:docMk/>
          <pc:sldMk cId="0" sldId="267"/>
        </pc:sldMkLst>
        <pc:picChg chg="mod">
          <ac:chgData name="Sarah Bernhardt" userId="9244d3fc-030d-48c2-95f2-981e56896255" providerId="ADAL" clId="{3CBA3C60-33C1-435E-9C25-D149CFD99B8B}" dt="2026-02-24T14:07:44.373" v="115" actId="1440"/>
          <ac:picMkLst>
            <pc:docMk/>
            <pc:sldMk cId="0" sldId="267"/>
            <ac:picMk id="5" creationId="{7EE0FD73-B128-4974-A3BD-59742B08FCCB}"/>
          </ac:picMkLst>
        </pc:picChg>
      </pc:sldChg>
      <pc:sldChg chg="modSp">
        <pc:chgData name="Sarah Bernhardt" userId="9244d3fc-030d-48c2-95f2-981e56896255" providerId="ADAL" clId="{3CBA3C60-33C1-435E-9C25-D149CFD99B8B}" dt="2026-02-24T14:28:56.766" v="136" actId="12269"/>
        <pc:sldMkLst>
          <pc:docMk/>
          <pc:sldMk cId="0" sldId="270"/>
        </pc:sldMkLst>
        <pc:graphicFrameChg chg="mod">
          <ac:chgData name="Sarah Bernhardt" userId="9244d3fc-030d-48c2-95f2-981e56896255" providerId="ADAL" clId="{3CBA3C60-33C1-435E-9C25-D149CFD99B8B}" dt="2026-02-24T14:28:56.766" v="136" actId="12269"/>
          <ac:graphicFrameMkLst>
            <pc:docMk/>
            <pc:sldMk cId="0" sldId="270"/>
            <ac:graphicFrameMk id="5" creationId="{938B6BDC-16F9-3183-5DF6-BCBC9FE91C06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1"/>
  <c:style val="2"/>
  <c:chart>
    <c:title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Priorität</c:v>
                </c:pt>
              </c:strCache>
            </c:strRef>
          </c:tx>
          <c:invertIfNegative val="1"/>
          <c:cat>
            <c:strRef>
              <c:f>Sheet1!$A$2:$A$6</c:f>
              <c:strCache>
                <c:ptCount val="5"/>
                <c:pt idx="0">
                  <c:v>Sehabstand</c:v>
                </c:pt>
                <c:pt idx="1">
                  <c:v>Blickwinkel</c:v>
                </c:pt>
                <c:pt idx="2">
                  <c:v>Blendung</c:v>
                </c:pt>
                <c:pt idx="3">
                  <c:v>Arbeitsfläche</c:v>
                </c:pt>
                <c:pt idx="4">
                  <c:v>Stuhl/Tisch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A9-474E-8F89-FE9F443D8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1"/>
  <c:style val="2"/>
  <c:chart>
    <c:title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Breite (m)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10 Pers.</c:v>
                </c:pt>
                <c:pt idx="1">
                  <c:v>20 Pers.</c:v>
                </c:pt>
                <c:pt idx="2">
                  <c:v>30 Pers.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1.2</c:v>
                </c:pt>
                <c:pt idx="1">
                  <c:v>1.5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A4-4B54-A4B7-F0D99E75F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D9898-E831-44BA-91A0-BF41BA448E6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9AE8A5-1907-4165-AB8E-083035DA9FFB}">
      <dgm:prSet/>
      <dgm:spPr/>
      <dgm:t>
        <a:bodyPr/>
        <a:lstStyle/>
        <a:p>
          <a:r>
            <a:rPr lang="en-US"/>
            <a:t>Vertrieb/Außendienst: Fokus auf Mobilität, Akkulaufzeit und schnelle Anmeldung</a:t>
          </a:r>
        </a:p>
      </dgm:t>
    </dgm:pt>
    <dgm:pt modelId="{329590D5-EF68-4396-BFF1-C19122140409}" type="parTrans" cxnId="{85BAFEA6-D3AD-4691-BFC5-A7F350A3A46F}">
      <dgm:prSet/>
      <dgm:spPr/>
      <dgm:t>
        <a:bodyPr/>
        <a:lstStyle/>
        <a:p>
          <a:endParaRPr lang="en-US"/>
        </a:p>
      </dgm:t>
    </dgm:pt>
    <dgm:pt modelId="{1A769372-CEBB-403A-88AF-520E31A77D8E}" type="sibTrans" cxnId="{85BAFEA6-D3AD-4691-BFC5-A7F350A3A46F}">
      <dgm:prSet/>
      <dgm:spPr/>
      <dgm:t>
        <a:bodyPr/>
        <a:lstStyle/>
        <a:p>
          <a:endParaRPr lang="en-US"/>
        </a:p>
      </dgm:t>
    </dgm:pt>
    <dgm:pt modelId="{FAE41C77-19E2-4204-B28F-DEF97C1D3E20}">
      <dgm:prSet/>
      <dgm:spPr/>
      <dgm:t>
        <a:bodyPr/>
        <a:lstStyle/>
        <a:p>
          <a:r>
            <a:rPr lang="en-US"/>
            <a:t>IT-Abteilung: Erhöhte RAM- und CPU-Reserven für Virtualisierung und Tests</a:t>
          </a:r>
        </a:p>
      </dgm:t>
    </dgm:pt>
    <dgm:pt modelId="{4643CD10-2E3D-43F4-8CF4-DC32458895E5}" type="parTrans" cxnId="{2F5B744A-1104-4F7F-8A5B-193664544219}">
      <dgm:prSet/>
      <dgm:spPr/>
      <dgm:t>
        <a:bodyPr/>
        <a:lstStyle/>
        <a:p>
          <a:endParaRPr lang="en-US"/>
        </a:p>
      </dgm:t>
    </dgm:pt>
    <dgm:pt modelId="{5C4DF689-ACA8-42E5-92F2-F4FA66DF2EBB}" type="sibTrans" cxnId="{2F5B744A-1104-4F7F-8A5B-193664544219}">
      <dgm:prSet/>
      <dgm:spPr/>
      <dgm:t>
        <a:bodyPr/>
        <a:lstStyle/>
        <a:p>
          <a:endParaRPr lang="en-US"/>
        </a:p>
      </dgm:t>
    </dgm:pt>
    <dgm:pt modelId="{1419E4CB-B6D1-44E2-ACA4-D176C900C4D8}">
      <dgm:prSet/>
      <dgm:spPr/>
      <dgm:t>
        <a:bodyPr/>
        <a:lstStyle/>
        <a:p>
          <a:r>
            <a:rPr lang="en-US"/>
            <a:t>Technikabteilung: Erweiterbare Systeme für Prüfsoftware und Schnittstellen</a:t>
          </a:r>
        </a:p>
      </dgm:t>
    </dgm:pt>
    <dgm:pt modelId="{167FBF3E-EA29-45D6-A480-E335F420B6D0}" type="parTrans" cxnId="{51DF934B-D82D-47B5-8FB4-3F3C51832A1D}">
      <dgm:prSet/>
      <dgm:spPr/>
      <dgm:t>
        <a:bodyPr/>
        <a:lstStyle/>
        <a:p>
          <a:endParaRPr lang="en-US"/>
        </a:p>
      </dgm:t>
    </dgm:pt>
    <dgm:pt modelId="{570E5534-A0FA-4F83-9906-184682DA4A11}" type="sibTrans" cxnId="{51DF934B-D82D-47B5-8FB4-3F3C51832A1D}">
      <dgm:prSet/>
      <dgm:spPr/>
      <dgm:t>
        <a:bodyPr/>
        <a:lstStyle/>
        <a:p>
          <a:endParaRPr lang="en-US"/>
        </a:p>
      </dgm:t>
    </dgm:pt>
    <dgm:pt modelId="{E5AFF120-03EA-457E-A1F6-AB07CA7A98C8}">
      <dgm:prSet/>
      <dgm:spPr/>
      <dgm:t>
        <a:bodyPr/>
        <a:lstStyle/>
        <a:p>
          <a:r>
            <a:rPr lang="en-US"/>
            <a:t>Einkauf/Beschaffung: Stabiler Office-Standard mit zwei Monitoren</a:t>
          </a:r>
        </a:p>
      </dgm:t>
    </dgm:pt>
    <dgm:pt modelId="{05725C70-5D59-4C97-B553-827A111909DD}" type="parTrans" cxnId="{6FE1D0B2-8486-4731-8871-2C9755B1CFC8}">
      <dgm:prSet/>
      <dgm:spPr/>
      <dgm:t>
        <a:bodyPr/>
        <a:lstStyle/>
        <a:p>
          <a:endParaRPr lang="en-US"/>
        </a:p>
      </dgm:t>
    </dgm:pt>
    <dgm:pt modelId="{3B800419-604E-4B66-8F4C-16E8D1290794}" type="sibTrans" cxnId="{6FE1D0B2-8486-4731-8871-2C9755B1CFC8}">
      <dgm:prSet/>
      <dgm:spPr/>
      <dgm:t>
        <a:bodyPr/>
        <a:lstStyle/>
        <a:p>
          <a:endParaRPr lang="en-US"/>
        </a:p>
      </dgm:t>
    </dgm:pt>
    <dgm:pt modelId="{E5C81978-6DB4-460D-9494-98D758701EC2}">
      <dgm:prSet/>
      <dgm:spPr/>
      <dgm:t>
        <a:bodyPr/>
        <a:lstStyle/>
        <a:p>
          <a:r>
            <a:rPr lang="en-US"/>
            <a:t>Kundensupport: Performance für parallele Ticketsysteme und Softphones</a:t>
          </a:r>
        </a:p>
      </dgm:t>
    </dgm:pt>
    <dgm:pt modelId="{E713DEDC-60E1-4537-894E-281A36B2A706}" type="parTrans" cxnId="{91E8E2BF-B6C5-4B0F-854F-6CD38F0B4224}">
      <dgm:prSet/>
      <dgm:spPr/>
      <dgm:t>
        <a:bodyPr/>
        <a:lstStyle/>
        <a:p>
          <a:endParaRPr lang="en-US"/>
        </a:p>
      </dgm:t>
    </dgm:pt>
    <dgm:pt modelId="{0C5F514B-ED3A-4F24-A3CC-A3A15FC281E3}" type="sibTrans" cxnId="{91E8E2BF-B6C5-4B0F-854F-6CD38F0B4224}">
      <dgm:prSet/>
      <dgm:spPr/>
      <dgm:t>
        <a:bodyPr/>
        <a:lstStyle/>
        <a:p>
          <a:endParaRPr lang="en-US"/>
        </a:p>
      </dgm:t>
    </dgm:pt>
    <dgm:pt modelId="{C0EA0D33-092F-44C8-9520-DF180FE14C8A}" type="pres">
      <dgm:prSet presAssocID="{1F3D9898-E831-44BA-91A0-BF41BA448E60}" presName="linear" presStyleCnt="0">
        <dgm:presLayoutVars>
          <dgm:animLvl val="lvl"/>
          <dgm:resizeHandles val="exact"/>
        </dgm:presLayoutVars>
      </dgm:prSet>
      <dgm:spPr/>
    </dgm:pt>
    <dgm:pt modelId="{2A5DE0DB-5429-4B35-9CF6-B0B8916DCBC7}" type="pres">
      <dgm:prSet presAssocID="{F29AE8A5-1907-4165-AB8E-083035DA9F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9F084B7-DCF8-403B-81F4-A74F6A6A810D}" type="pres">
      <dgm:prSet presAssocID="{1A769372-CEBB-403A-88AF-520E31A77D8E}" presName="spacer" presStyleCnt="0"/>
      <dgm:spPr/>
    </dgm:pt>
    <dgm:pt modelId="{C52C202A-FB69-458C-9938-806A9EEB7806}" type="pres">
      <dgm:prSet presAssocID="{FAE41C77-19E2-4204-B28F-DEF97C1D3E2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FD0D9AB-9B77-47BC-937C-4A19C6008520}" type="pres">
      <dgm:prSet presAssocID="{5C4DF689-ACA8-42E5-92F2-F4FA66DF2EBB}" presName="spacer" presStyleCnt="0"/>
      <dgm:spPr/>
    </dgm:pt>
    <dgm:pt modelId="{AEC466BA-B453-40EA-8AFF-B33DDC683F36}" type="pres">
      <dgm:prSet presAssocID="{1419E4CB-B6D1-44E2-ACA4-D176C900C4D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B9147E6-710E-4DD6-BBC0-4CE14B26E746}" type="pres">
      <dgm:prSet presAssocID="{570E5534-A0FA-4F83-9906-184682DA4A11}" presName="spacer" presStyleCnt="0"/>
      <dgm:spPr/>
    </dgm:pt>
    <dgm:pt modelId="{387D7E21-14F7-4690-AD7E-9C8A485F0CAA}" type="pres">
      <dgm:prSet presAssocID="{E5AFF120-03EA-457E-A1F6-AB07CA7A98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0969F80-61BD-49D9-98DC-381C0B4E19DC}" type="pres">
      <dgm:prSet presAssocID="{3B800419-604E-4B66-8F4C-16E8D1290794}" presName="spacer" presStyleCnt="0"/>
      <dgm:spPr/>
    </dgm:pt>
    <dgm:pt modelId="{E46FB432-0351-4F1C-A5CF-FED4131E5386}" type="pres">
      <dgm:prSet presAssocID="{E5C81978-6DB4-460D-9494-98D758701EC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9C43B02-A93E-466B-8E41-E99EB2E57255}" type="presOf" srcId="{1419E4CB-B6D1-44E2-ACA4-D176C900C4D8}" destId="{AEC466BA-B453-40EA-8AFF-B33DDC683F36}" srcOrd="0" destOrd="0" presId="urn:microsoft.com/office/officeart/2005/8/layout/vList2"/>
    <dgm:cxn modelId="{D2D30F39-6B33-451A-8E43-B0BBFFC1196F}" type="presOf" srcId="{FAE41C77-19E2-4204-B28F-DEF97C1D3E20}" destId="{C52C202A-FB69-458C-9938-806A9EEB7806}" srcOrd="0" destOrd="0" presId="urn:microsoft.com/office/officeart/2005/8/layout/vList2"/>
    <dgm:cxn modelId="{D38F493A-C997-4817-9A6F-FFBAD9AE7591}" type="presOf" srcId="{E5AFF120-03EA-457E-A1F6-AB07CA7A98C8}" destId="{387D7E21-14F7-4690-AD7E-9C8A485F0CAA}" srcOrd="0" destOrd="0" presId="urn:microsoft.com/office/officeart/2005/8/layout/vList2"/>
    <dgm:cxn modelId="{95483066-8344-447E-BEA2-0997B9AA85BE}" type="presOf" srcId="{E5C81978-6DB4-460D-9494-98D758701EC2}" destId="{E46FB432-0351-4F1C-A5CF-FED4131E5386}" srcOrd="0" destOrd="0" presId="urn:microsoft.com/office/officeart/2005/8/layout/vList2"/>
    <dgm:cxn modelId="{2F5B744A-1104-4F7F-8A5B-193664544219}" srcId="{1F3D9898-E831-44BA-91A0-BF41BA448E60}" destId="{FAE41C77-19E2-4204-B28F-DEF97C1D3E20}" srcOrd="1" destOrd="0" parTransId="{4643CD10-2E3D-43F4-8CF4-DC32458895E5}" sibTransId="{5C4DF689-ACA8-42E5-92F2-F4FA66DF2EBB}"/>
    <dgm:cxn modelId="{51DF934B-D82D-47B5-8FB4-3F3C51832A1D}" srcId="{1F3D9898-E831-44BA-91A0-BF41BA448E60}" destId="{1419E4CB-B6D1-44E2-ACA4-D176C900C4D8}" srcOrd="2" destOrd="0" parTransId="{167FBF3E-EA29-45D6-A480-E335F420B6D0}" sibTransId="{570E5534-A0FA-4F83-9906-184682DA4A11}"/>
    <dgm:cxn modelId="{D98D8692-B153-4929-B5E5-2D229F44CF41}" type="presOf" srcId="{F29AE8A5-1907-4165-AB8E-083035DA9FFB}" destId="{2A5DE0DB-5429-4B35-9CF6-B0B8916DCBC7}" srcOrd="0" destOrd="0" presId="urn:microsoft.com/office/officeart/2005/8/layout/vList2"/>
    <dgm:cxn modelId="{85BAFEA6-D3AD-4691-BFC5-A7F350A3A46F}" srcId="{1F3D9898-E831-44BA-91A0-BF41BA448E60}" destId="{F29AE8A5-1907-4165-AB8E-083035DA9FFB}" srcOrd="0" destOrd="0" parTransId="{329590D5-EF68-4396-BFF1-C19122140409}" sibTransId="{1A769372-CEBB-403A-88AF-520E31A77D8E}"/>
    <dgm:cxn modelId="{6FE1D0B2-8486-4731-8871-2C9755B1CFC8}" srcId="{1F3D9898-E831-44BA-91A0-BF41BA448E60}" destId="{E5AFF120-03EA-457E-A1F6-AB07CA7A98C8}" srcOrd="3" destOrd="0" parTransId="{05725C70-5D59-4C97-B553-827A111909DD}" sibTransId="{3B800419-604E-4B66-8F4C-16E8D1290794}"/>
    <dgm:cxn modelId="{91E8E2BF-B6C5-4B0F-854F-6CD38F0B4224}" srcId="{1F3D9898-E831-44BA-91A0-BF41BA448E60}" destId="{E5C81978-6DB4-460D-9494-98D758701EC2}" srcOrd="4" destOrd="0" parTransId="{E713DEDC-60E1-4537-894E-281A36B2A706}" sibTransId="{0C5F514B-ED3A-4F24-A3CC-A3A15FC281E3}"/>
    <dgm:cxn modelId="{655B2BF5-8E79-4CEF-82E8-9799090B8EC3}" type="presOf" srcId="{1F3D9898-E831-44BA-91A0-BF41BA448E60}" destId="{C0EA0D33-092F-44C8-9520-DF180FE14C8A}" srcOrd="0" destOrd="0" presId="urn:microsoft.com/office/officeart/2005/8/layout/vList2"/>
    <dgm:cxn modelId="{400880FC-7BB0-4A90-A17E-642A43262C76}" type="presParOf" srcId="{C0EA0D33-092F-44C8-9520-DF180FE14C8A}" destId="{2A5DE0DB-5429-4B35-9CF6-B0B8916DCBC7}" srcOrd="0" destOrd="0" presId="urn:microsoft.com/office/officeart/2005/8/layout/vList2"/>
    <dgm:cxn modelId="{3FDDBA61-E6E1-4727-A9FD-E67596D8B895}" type="presParOf" srcId="{C0EA0D33-092F-44C8-9520-DF180FE14C8A}" destId="{C9F084B7-DCF8-403B-81F4-A74F6A6A810D}" srcOrd="1" destOrd="0" presId="urn:microsoft.com/office/officeart/2005/8/layout/vList2"/>
    <dgm:cxn modelId="{DAC3BFC0-F0BB-4359-84C1-B43F5F7CB58D}" type="presParOf" srcId="{C0EA0D33-092F-44C8-9520-DF180FE14C8A}" destId="{C52C202A-FB69-458C-9938-806A9EEB7806}" srcOrd="2" destOrd="0" presId="urn:microsoft.com/office/officeart/2005/8/layout/vList2"/>
    <dgm:cxn modelId="{BCA765DA-FA7C-411F-AF5F-DE7A39E35E0F}" type="presParOf" srcId="{C0EA0D33-092F-44C8-9520-DF180FE14C8A}" destId="{8FD0D9AB-9B77-47BC-937C-4A19C6008520}" srcOrd="3" destOrd="0" presId="urn:microsoft.com/office/officeart/2005/8/layout/vList2"/>
    <dgm:cxn modelId="{89417DF9-B148-4553-95ED-1B21AA5651B8}" type="presParOf" srcId="{C0EA0D33-092F-44C8-9520-DF180FE14C8A}" destId="{AEC466BA-B453-40EA-8AFF-B33DDC683F36}" srcOrd="4" destOrd="0" presId="urn:microsoft.com/office/officeart/2005/8/layout/vList2"/>
    <dgm:cxn modelId="{14D20350-9DF6-4468-8CCF-4C5562C2E1F5}" type="presParOf" srcId="{C0EA0D33-092F-44C8-9520-DF180FE14C8A}" destId="{2B9147E6-710E-4DD6-BBC0-4CE14B26E746}" srcOrd="5" destOrd="0" presId="urn:microsoft.com/office/officeart/2005/8/layout/vList2"/>
    <dgm:cxn modelId="{F09E2F4A-F35A-405C-9A5A-DB5D0BF26D08}" type="presParOf" srcId="{C0EA0D33-092F-44C8-9520-DF180FE14C8A}" destId="{387D7E21-14F7-4690-AD7E-9C8A485F0CAA}" srcOrd="6" destOrd="0" presId="urn:microsoft.com/office/officeart/2005/8/layout/vList2"/>
    <dgm:cxn modelId="{1446591A-B7A7-4286-81AE-3838258C0BD4}" type="presParOf" srcId="{C0EA0D33-092F-44C8-9520-DF180FE14C8A}" destId="{D0969F80-61BD-49D9-98DC-381C0B4E19DC}" srcOrd="7" destOrd="0" presId="urn:microsoft.com/office/officeart/2005/8/layout/vList2"/>
    <dgm:cxn modelId="{D0843C71-EE5D-486F-8E2B-9AF3E568BF9A}" type="presParOf" srcId="{C0EA0D33-092F-44C8-9520-DF180FE14C8A}" destId="{E46FB432-0351-4F1C-A5CF-FED4131E538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0B355D-CBFE-4624-AE91-DA74A4D321ED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C525E9-03D1-4A86-A58D-AD91C6FBAD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Mindestens 2 Monitore für produktives Arbeiten im Büro</a:t>
          </a:r>
        </a:p>
      </dgm:t>
    </dgm:pt>
    <dgm:pt modelId="{2F7FA321-0F23-4A16-9970-272BC503E75A}" type="parTrans" cxnId="{225E980B-A513-46F5-B1E9-75D86A4AA892}">
      <dgm:prSet/>
      <dgm:spPr/>
      <dgm:t>
        <a:bodyPr/>
        <a:lstStyle/>
        <a:p>
          <a:endParaRPr lang="en-US"/>
        </a:p>
      </dgm:t>
    </dgm:pt>
    <dgm:pt modelId="{E1F5F5AC-6D1D-4852-9F96-4C563BAB61D5}" type="sibTrans" cxnId="{225E980B-A513-46F5-B1E9-75D86A4AA892}">
      <dgm:prSet/>
      <dgm:spPr/>
      <dgm:t>
        <a:bodyPr/>
        <a:lstStyle/>
        <a:p>
          <a:endParaRPr lang="en-US"/>
        </a:p>
      </dgm:t>
    </dgm:pt>
    <dgm:pt modelId="{E5504E11-4CFD-4946-9A2C-362668AF6D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Ergonomische Tastatur und präzise Maus</a:t>
          </a:r>
        </a:p>
      </dgm:t>
    </dgm:pt>
    <dgm:pt modelId="{3639B7EC-B5DE-4985-841A-1441F1F6ED37}" type="parTrans" cxnId="{299A576B-C264-4C78-B72D-63011314825F}">
      <dgm:prSet/>
      <dgm:spPr/>
      <dgm:t>
        <a:bodyPr/>
        <a:lstStyle/>
        <a:p>
          <a:endParaRPr lang="en-US"/>
        </a:p>
      </dgm:t>
    </dgm:pt>
    <dgm:pt modelId="{C9D03B2B-55BB-41D5-85FB-35F24ED6F4BF}" type="sibTrans" cxnId="{299A576B-C264-4C78-B72D-63011314825F}">
      <dgm:prSet/>
      <dgm:spPr/>
      <dgm:t>
        <a:bodyPr/>
        <a:lstStyle/>
        <a:p>
          <a:endParaRPr lang="en-US"/>
        </a:p>
      </dgm:t>
    </dgm:pt>
    <dgm:pt modelId="{10FB1330-C4D2-4E16-8148-988F506828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Hochwertige Headsets im Support und Vertrieb</a:t>
          </a:r>
        </a:p>
      </dgm:t>
    </dgm:pt>
    <dgm:pt modelId="{7FF4D9D4-A386-4A2F-B028-FB3B063AF56D}" type="parTrans" cxnId="{C4030B98-9B28-4CDE-86B6-225C78F1BE7D}">
      <dgm:prSet/>
      <dgm:spPr/>
      <dgm:t>
        <a:bodyPr/>
        <a:lstStyle/>
        <a:p>
          <a:endParaRPr lang="en-US"/>
        </a:p>
      </dgm:t>
    </dgm:pt>
    <dgm:pt modelId="{391C82ED-53AB-4721-B546-C2C352C2BB04}" type="sibTrans" cxnId="{C4030B98-9B28-4CDE-86B6-225C78F1BE7D}">
      <dgm:prSet/>
      <dgm:spPr/>
      <dgm:t>
        <a:bodyPr/>
        <a:lstStyle/>
        <a:p>
          <a:endParaRPr lang="en-US"/>
        </a:p>
      </dgm:t>
    </dgm:pt>
    <dgm:pt modelId="{F3061736-E007-4FDE-AA6E-5108A004ED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Universelle USB‑C/Thunderbolt-Dockinglösungen</a:t>
          </a:r>
        </a:p>
      </dgm:t>
    </dgm:pt>
    <dgm:pt modelId="{AF06F9D3-85FA-4945-BC12-2B3F5209A44B}" type="parTrans" cxnId="{91BD2E06-CCCA-417F-90B2-222022F385DA}">
      <dgm:prSet/>
      <dgm:spPr/>
      <dgm:t>
        <a:bodyPr/>
        <a:lstStyle/>
        <a:p>
          <a:endParaRPr lang="en-US"/>
        </a:p>
      </dgm:t>
    </dgm:pt>
    <dgm:pt modelId="{5178712C-304F-4400-88AD-7BEADC8A6C44}" type="sibTrans" cxnId="{91BD2E06-CCCA-417F-90B2-222022F385DA}">
      <dgm:prSet/>
      <dgm:spPr/>
      <dgm:t>
        <a:bodyPr/>
        <a:lstStyle/>
        <a:p>
          <a:endParaRPr lang="en-US"/>
        </a:p>
      </dgm:t>
    </dgm:pt>
    <dgm:pt modelId="{35D76D40-A49A-4B52-A7F3-E72EEB34EB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Leise und energieeffiziente Netzteile und Geräte</a:t>
          </a:r>
        </a:p>
      </dgm:t>
    </dgm:pt>
    <dgm:pt modelId="{55B33A3E-48C0-4451-BAC7-EE1C586DEB73}" type="parTrans" cxnId="{A387A8D2-2082-4D2C-A18F-5BF9BEC31B89}">
      <dgm:prSet/>
      <dgm:spPr/>
      <dgm:t>
        <a:bodyPr/>
        <a:lstStyle/>
        <a:p>
          <a:endParaRPr lang="en-US"/>
        </a:p>
      </dgm:t>
    </dgm:pt>
    <dgm:pt modelId="{318F5DF6-226D-4089-A1B3-609FA4F9A2DF}" type="sibTrans" cxnId="{A387A8D2-2082-4D2C-A18F-5BF9BEC31B89}">
      <dgm:prSet/>
      <dgm:spPr/>
      <dgm:t>
        <a:bodyPr/>
        <a:lstStyle/>
        <a:p>
          <a:endParaRPr lang="en-US"/>
        </a:p>
      </dgm:t>
    </dgm:pt>
    <dgm:pt modelId="{C308F3AC-F213-4175-9FE2-F10D5CD50D23}" type="pres">
      <dgm:prSet presAssocID="{710B355D-CBFE-4624-AE91-DA74A4D321ED}" presName="root" presStyleCnt="0">
        <dgm:presLayoutVars>
          <dgm:dir/>
          <dgm:resizeHandles val="exact"/>
        </dgm:presLayoutVars>
      </dgm:prSet>
      <dgm:spPr/>
    </dgm:pt>
    <dgm:pt modelId="{C4471CD4-CFA1-4F7F-90B4-67B044FC76FC}" type="pres">
      <dgm:prSet presAssocID="{F1C525E9-03D1-4A86-A58D-AD91C6FBAD90}" presName="compNode" presStyleCnt="0"/>
      <dgm:spPr/>
    </dgm:pt>
    <dgm:pt modelId="{432A98CF-B6B6-46BE-BB81-2F3A6A178EDC}" type="pres">
      <dgm:prSet presAssocID="{F1C525E9-03D1-4A86-A58D-AD91C6FBAD90}" presName="iconBgRect" presStyleLbl="bgShp" presStyleIdx="0" presStyleCnt="5"/>
      <dgm:spPr/>
    </dgm:pt>
    <dgm:pt modelId="{4899CF6B-1D5D-4D96-B4F6-C934483B5C93}" type="pres">
      <dgm:prSet presAssocID="{F1C525E9-03D1-4A86-A58D-AD91C6FBAD9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5EC98A3-2269-45EA-9DD3-56F2CAFE5D44}" type="pres">
      <dgm:prSet presAssocID="{F1C525E9-03D1-4A86-A58D-AD91C6FBAD90}" presName="spaceRect" presStyleCnt="0"/>
      <dgm:spPr/>
    </dgm:pt>
    <dgm:pt modelId="{D66B0F31-E835-4EF4-AEF8-B2EDA4C37340}" type="pres">
      <dgm:prSet presAssocID="{F1C525E9-03D1-4A86-A58D-AD91C6FBAD90}" presName="textRect" presStyleLbl="revTx" presStyleIdx="0" presStyleCnt="5">
        <dgm:presLayoutVars>
          <dgm:chMax val="1"/>
          <dgm:chPref val="1"/>
        </dgm:presLayoutVars>
      </dgm:prSet>
      <dgm:spPr/>
    </dgm:pt>
    <dgm:pt modelId="{00FB8717-77A7-4C08-9780-8514180B2821}" type="pres">
      <dgm:prSet presAssocID="{E1F5F5AC-6D1D-4852-9F96-4C563BAB61D5}" presName="sibTrans" presStyleCnt="0"/>
      <dgm:spPr/>
    </dgm:pt>
    <dgm:pt modelId="{0574136D-3F52-46FC-B8E6-45D66038C06D}" type="pres">
      <dgm:prSet presAssocID="{E5504E11-4CFD-4946-9A2C-362668AF6D4A}" presName="compNode" presStyleCnt="0"/>
      <dgm:spPr/>
    </dgm:pt>
    <dgm:pt modelId="{81AD6AC3-ADEB-4EE6-B9AC-B7DEA8E6746D}" type="pres">
      <dgm:prSet presAssocID="{E5504E11-4CFD-4946-9A2C-362668AF6D4A}" presName="iconBgRect" presStyleLbl="bgShp" presStyleIdx="1" presStyleCnt="5"/>
      <dgm:spPr/>
    </dgm:pt>
    <dgm:pt modelId="{5FDD163D-6FB8-41A9-9386-F9236F8032C2}" type="pres">
      <dgm:prSet presAssocID="{E5504E11-4CFD-4946-9A2C-362668AF6D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1C208133-429C-4998-85AF-F6CAB830EC66}" type="pres">
      <dgm:prSet presAssocID="{E5504E11-4CFD-4946-9A2C-362668AF6D4A}" presName="spaceRect" presStyleCnt="0"/>
      <dgm:spPr/>
    </dgm:pt>
    <dgm:pt modelId="{3766925F-517F-48E2-908D-B64F08FE1403}" type="pres">
      <dgm:prSet presAssocID="{E5504E11-4CFD-4946-9A2C-362668AF6D4A}" presName="textRect" presStyleLbl="revTx" presStyleIdx="1" presStyleCnt="5">
        <dgm:presLayoutVars>
          <dgm:chMax val="1"/>
          <dgm:chPref val="1"/>
        </dgm:presLayoutVars>
      </dgm:prSet>
      <dgm:spPr/>
    </dgm:pt>
    <dgm:pt modelId="{2BAB3BA0-553B-4A3E-9AF7-DFBDBA5C5119}" type="pres">
      <dgm:prSet presAssocID="{C9D03B2B-55BB-41D5-85FB-35F24ED6F4BF}" presName="sibTrans" presStyleCnt="0"/>
      <dgm:spPr/>
    </dgm:pt>
    <dgm:pt modelId="{811288F4-9B67-49D4-B3E8-E3077D409DE3}" type="pres">
      <dgm:prSet presAssocID="{10FB1330-C4D2-4E16-8148-988F50682898}" presName="compNode" presStyleCnt="0"/>
      <dgm:spPr/>
    </dgm:pt>
    <dgm:pt modelId="{7E9A1095-2383-4BE9-A563-653DCACD2732}" type="pres">
      <dgm:prSet presAssocID="{10FB1330-C4D2-4E16-8148-988F50682898}" presName="iconBgRect" presStyleLbl="bgShp" presStyleIdx="2" presStyleCnt="5"/>
      <dgm:spPr/>
    </dgm:pt>
    <dgm:pt modelId="{DA93549C-DEB3-4881-9A30-6A8B7F80C374}" type="pres">
      <dgm:prSet presAssocID="{10FB1330-C4D2-4E16-8148-988F50682898}" presName="iconRect" presStyleLbl="node1" presStyleIdx="2" presStyleCnt="5" custLinFactNeighborX="3788" custLinFactNeighborY="286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KW"/>
        </a:ext>
      </dgm:extLst>
    </dgm:pt>
    <dgm:pt modelId="{6D9358AA-7DF5-4D86-B3FF-C236EFF95E33}" type="pres">
      <dgm:prSet presAssocID="{10FB1330-C4D2-4E16-8148-988F50682898}" presName="spaceRect" presStyleCnt="0"/>
      <dgm:spPr/>
    </dgm:pt>
    <dgm:pt modelId="{A8651F2B-9E40-445C-88E4-CBC3A3885E5F}" type="pres">
      <dgm:prSet presAssocID="{10FB1330-C4D2-4E16-8148-988F50682898}" presName="textRect" presStyleLbl="revTx" presStyleIdx="2" presStyleCnt="5">
        <dgm:presLayoutVars>
          <dgm:chMax val="1"/>
          <dgm:chPref val="1"/>
        </dgm:presLayoutVars>
      </dgm:prSet>
      <dgm:spPr/>
    </dgm:pt>
    <dgm:pt modelId="{46C830B8-11C7-4B59-93CB-8896FDADB605}" type="pres">
      <dgm:prSet presAssocID="{391C82ED-53AB-4721-B546-C2C352C2BB04}" presName="sibTrans" presStyleCnt="0"/>
      <dgm:spPr/>
    </dgm:pt>
    <dgm:pt modelId="{BDA8FD3D-2F46-4303-A0B4-772521A8DD0D}" type="pres">
      <dgm:prSet presAssocID="{F3061736-E007-4FDE-AA6E-5108A004ED8C}" presName="compNode" presStyleCnt="0"/>
      <dgm:spPr/>
    </dgm:pt>
    <dgm:pt modelId="{D09043E0-80DD-42C6-8028-15B853D1F1B7}" type="pres">
      <dgm:prSet presAssocID="{F3061736-E007-4FDE-AA6E-5108A004ED8C}" presName="iconBgRect" presStyleLbl="bgShp" presStyleIdx="3" presStyleCnt="5"/>
      <dgm:spPr/>
    </dgm:pt>
    <dgm:pt modelId="{C5DD37EA-09DA-44FD-85DF-B02370A6596E}" type="pres">
      <dgm:prSet presAssocID="{F3061736-E007-4FDE-AA6E-5108A004ED8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tz"/>
        </a:ext>
      </dgm:extLst>
    </dgm:pt>
    <dgm:pt modelId="{52E8B9F1-E386-43B4-AB4D-858676082494}" type="pres">
      <dgm:prSet presAssocID="{F3061736-E007-4FDE-AA6E-5108A004ED8C}" presName="spaceRect" presStyleCnt="0"/>
      <dgm:spPr/>
    </dgm:pt>
    <dgm:pt modelId="{EB4C867B-FAF1-4E96-A15D-0018299E6916}" type="pres">
      <dgm:prSet presAssocID="{F3061736-E007-4FDE-AA6E-5108A004ED8C}" presName="textRect" presStyleLbl="revTx" presStyleIdx="3" presStyleCnt="5">
        <dgm:presLayoutVars>
          <dgm:chMax val="1"/>
          <dgm:chPref val="1"/>
        </dgm:presLayoutVars>
      </dgm:prSet>
      <dgm:spPr/>
    </dgm:pt>
    <dgm:pt modelId="{8342661C-091D-4E94-A8F6-9A37B3BC045C}" type="pres">
      <dgm:prSet presAssocID="{5178712C-304F-4400-88AD-7BEADC8A6C44}" presName="sibTrans" presStyleCnt="0"/>
      <dgm:spPr/>
    </dgm:pt>
    <dgm:pt modelId="{381D239A-1D52-4878-8225-A85DA37594AE}" type="pres">
      <dgm:prSet presAssocID="{35D76D40-A49A-4B52-A7F3-E72EEB34EBDA}" presName="compNode" presStyleCnt="0"/>
      <dgm:spPr/>
    </dgm:pt>
    <dgm:pt modelId="{DC80B09B-E833-4D09-A88C-3B1A2815FC3E}" type="pres">
      <dgm:prSet presAssocID="{35D76D40-A49A-4B52-A7F3-E72EEB34EBDA}" presName="iconBgRect" presStyleLbl="bgShp" presStyleIdx="4" presStyleCnt="5" custLinFactNeighborX="0" custLinFactNeighborY="16415"/>
      <dgm:spPr/>
    </dgm:pt>
    <dgm:pt modelId="{2DB3B45F-3D62-418E-9198-94F937B53F4A}" type="pres">
      <dgm:prSet presAssocID="{35D76D40-A49A-4B52-A7F3-E72EEB34EBDA}" presName="iconRect" presStyleLbl="node1" presStyleIdx="4" presStyleCnt="5" custLinFactNeighborX="0" custLinFactNeighborY="2324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pfhörer"/>
        </a:ext>
      </dgm:extLst>
    </dgm:pt>
    <dgm:pt modelId="{05896843-C12B-4AF8-8DB5-BB4282FFFB15}" type="pres">
      <dgm:prSet presAssocID="{35D76D40-A49A-4B52-A7F3-E72EEB34EBDA}" presName="spaceRect" presStyleCnt="0"/>
      <dgm:spPr/>
    </dgm:pt>
    <dgm:pt modelId="{BE065FF8-123A-47D8-85A2-965400FC92EB}" type="pres">
      <dgm:prSet presAssocID="{35D76D40-A49A-4B52-A7F3-E72EEB34EBD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1BD2E06-CCCA-417F-90B2-222022F385DA}" srcId="{710B355D-CBFE-4624-AE91-DA74A4D321ED}" destId="{F3061736-E007-4FDE-AA6E-5108A004ED8C}" srcOrd="3" destOrd="0" parTransId="{AF06F9D3-85FA-4945-BC12-2B3F5209A44B}" sibTransId="{5178712C-304F-4400-88AD-7BEADC8A6C44}"/>
    <dgm:cxn modelId="{225E980B-A513-46F5-B1E9-75D86A4AA892}" srcId="{710B355D-CBFE-4624-AE91-DA74A4D321ED}" destId="{F1C525E9-03D1-4A86-A58D-AD91C6FBAD90}" srcOrd="0" destOrd="0" parTransId="{2F7FA321-0F23-4A16-9970-272BC503E75A}" sibTransId="{E1F5F5AC-6D1D-4852-9F96-4C563BAB61D5}"/>
    <dgm:cxn modelId="{B0F75422-2398-402C-AAF9-DB065C2CB4D8}" type="presOf" srcId="{710B355D-CBFE-4624-AE91-DA74A4D321ED}" destId="{C308F3AC-F213-4175-9FE2-F10D5CD50D23}" srcOrd="0" destOrd="0" presId="urn:microsoft.com/office/officeart/2018/5/layout/IconCircleLabelList"/>
    <dgm:cxn modelId="{DA736F62-4479-40AD-AE63-B89511146DFC}" type="presOf" srcId="{10FB1330-C4D2-4E16-8148-988F50682898}" destId="{A8651F2B-9E40-445C-88E4-CBC3A3885E5F}" srcOrd="0" destOrd="0" presId="urn:microsoft.com/office/officeart/2018/5/layout/IconCircleLabelList"/>
    <dgm:cxn modelId="{D669D462-590A-40F4-A328-3A8D4E7F9AD6}" type="presOf" srcId="{F3061736-E007-4FDE-AA6E-5108A004ED8C}" destId="{EB4C867B-FAF1-4E96-A15D-0018299E6916}" srcOrd="0" destOrd="0" presId="urn:microsoft.com/office/officeart/2018/5/layout/IconCircleLabelList"/>
    <dgm:cxn modelId="{299A576B-C264-4C78-B72D-63011314825F}" srcId="{710B355D-CBFE-4624-AE91-DA74A4D321ED}" destId="{E5504E11-4CFD-4946-9A2C-362668AF6D4A}" srcOrd="1" destOrd="0" parTransId="{3639B7EC-B5DE-4985-841A-1441F1F6ED37}" sibTransId="{C9D03B2B-55BB-41D5-85FB-35F24ED6F4BF}"/>
    <dgm:cxn modelId="{01B1614F-7D12-4C22-98FB-05A3E3850801}" type="presOf" srcId="{E5504E11-4CFD-4946-9A2C-362668AF6D4A}" destId="{3766925F-517F-48E2-908D-B64F08FE1403}" srcOrd="0" destOrd="0" presId="urn:microsoft.com/office/officeart/2018/5/layout/IconCircleLabelList"/>
    <dgm:cxn modelId="{EFB3DC91-BCDF-45EE-94B7-E236E50F309C}" type="presOf" srcId="{35D76D40-A49A-4B52-A7F3-E72EEB34EBDA}" destId="{BE065FF8-123A-47D8-85A2-965400FC92EB}" srcOrd="0" destOrd="0" presId="urn:microsoft.com/office/officeart/2018/5/layout/IconCircleLabelList"/>
    <dgm:cxn modelId="{C4030B98-9B28-4CDE-86B6-225C78F1BE7D}" srcId="{710B355D-CBFE-4624-AE91-DA74A4D321ED}" destId="{10FB1330-C4D2-4E16-8148-988F50682898}" srcOrd="2" destOrd="0" parTransId="{7FF4D9D4-A386-4A2F-B028-FB3B063AF56D}" sibTransId="{391C82ED-53AB-4721-B546-C2C352C2BB04}"/>
    <dgm:cxn modelId="{4A8275BD-89E8-429D-A998-D420B0C2F3E4}" type="presOf" srcId="{F1C525E9-03D1-4A86-A58D-AD91C6FBAD90}" destId="{D66B0F31-E835-4EF4-AEF8-B2EDA4C37340}" srcOrd="0" destOrd="0" presId="urn:microsoft.com/office/officeart/2018/5/layout/IconCircleLabelList"/>
    <dgm:cxn modelId="{A387A8D2-2082-4D2C-A18F-5BF9BEC31B89}" srcId="{710B355D-CBFE-4624-AE91-DA74A4D321ED}" destId="{35D76D40-A49A-4B52-A7F3-E72EEB34EBDA}" srcOrd="4" destOrd="0" parTransId="{55B33A3E-48C0-4451-BAC7-EE1C586DEB73}" sibTransId="{318F5DF6-226D-4089-A1B3-609FA4F9A2DF}"/>
    <dgm:cxn modelId="{2ADC17BE-965C-4C93-89FF-AE3360F82C5B}" type="presParOf" srcId="{C308F3AC-F213-4175-9FE2-F10D5CD50D23}" destId="{C4471CD4-CFA1-4F7F-90B4-67B044FC76FC}" srcOrd="0" destOrd="0" presId="urn:microsoft.com/office/officeart/2018/5/layout/IconCircleLabelList"/>
    <dgm:cxn modelId="{4554CC98-32EC-441A-B29F-BBB55C219124}" type="presParOf" srcId="{C4471CD4-CFA1-4F7F-90B4-67B044FC76FC}" destId="{432A98CF-B6B6-46BE-BB81-2F3A6A178EDC}" srcOrd="0" destOrd="0" presId="urn:microsoft.com/office/officeart/2018/5/layout/IconCircleLabelList"/>
    <dgm:cxn modelId="{0A03AA4E-DCEC-4976-9944-168309E29D9A}" type="presParOf" srcId="{C4471CD4-CFA1-4F7F-90B4-67B044FC76FC}" destId="{4899CF6B-1D5D-4D96-B4F6-C934483B5C93}" srcOrd="1" destOrd="0" presId="urn:microsoft.com/office/officeart/2018/5/layout/IconCircleLabelList"/>
    <dgm:cxn modelId="{0871F2A1-40A8-474A-93F7-F66CF9E3AF9C}" type="presParOf" srcId="{C4471CD4-CFA1-4F7F-90B4-67B044FC76FC}" destId="{55EC98A3-2269-45EA-9DD3-56F2CAFE5D44}" srcOrd="2" destOrd="0" presId="urn:microsoft.com/office/officeart/2018/5/layout/IconCircleLabelList"/>
    <dgm:cxn modelId="{5DFA689A-FCC3-4DA1-826C-7B208745B51F}" type="presParOf" srcId="{C4471CD4-CFA1-4F7F-90B4-67B044FC76FC}" destId="{D66B0F31-E835-4EF4-AEF8-B2EDA4C37340}" srcOrd="3" destOrd="0" presId="urn:microsoft.com/office/officeart/2018/5/layout/IconCircleLabelList"/>
    <dgm:cxn modelId="{7976F75F-E15A-4BC6-9E5C-1B5C45A5D499}" type="presParOf" srcId="{C308F3AC-F213-4175-9FE2-F10D5CD50D23}" destId="{00FB8717-77A7-4C08-9780-8514180B2821}" srcOrd="1" destOrd="0" presId="urn:microsoft.com/office/officeart/2018/5/layout/IconCircleLabelList"/>
    <dgm:cxn modelId="{20D5145D-F2B5-4CEF-8BB8-8102748B34DD}" type="presParOf" srcId="{C308F3AC-F213-4175-9FE2-F10D5CD50D23}" destId="{0574136D-3F52-46FC-B8E6-45D66038C06D}" srcOrd="2" destOrd="0" presId="urn:microsoft.com/office/officeart/2018/5/layout/IconCircleLabelList"/>
    <dgm:cxn modelId="{F105891E-43D9-48A0-9F38-233697F6FB1D}" type="presParOf" srcId="{0574136D-3F52-46FC-B8E6-45D66038C06D}" destId="{81AD6AC3-ADEB-4EE6-B9AC-B7DEA8E6746D}" srcOrd="0" destOrd="0" presId="urn:microsoft.com/office/officeart/2018/5/layout/IconCircleLabelList"/>
    <dgm:cxn modelId="{BBF1BED3-5B6B-48D6-B50E-0142E4B20929}" type="presParOf" srcId="{0574136D-3F52-46FC-B8E6-45D66038C06D}" destId="{5FDD163D-6FB8-41A9-9386-F9236F8032C2}" srcOrd="1" destOrd="0" presId="urn:microsoft.com/office/officeart/2018/5/layout/IconCircleLabelList"/>
    <dgm:cxn modelId="{14F9B3B0-ABF6-48F8-B797-9A899F4B4373}" type="presParOf" srcId="{0574136D-3F52-46FC-B8E6-45D66038C06D}" destId="{1C208133-429C-4998-85AF-F6CAB830EC66}" srcOrd="2" destOrd="0" presId="urn:microsoft.com/office/officeart/2018/5/layout/IconCircleLabelList"/>
    <dgm:cxn modelId="{D458B9AD-728C-4AE1-9364-A00ADA7C6B34}" type="presParOf" srcId="{0574136D-3F52-46FC-B8E6-45D66038C06D}" destId="{3766925F-517F-48E2-908D-B64F08FE1403}" srcOrd="3" destOrd="0" presId="urn:microsoft.com/office/officeart/2018/5/layout/IconCircleLabelList"/>
    <dgm:cxn modelId="{7A041E5B-8426-4B85-B7F9-A07BD9219C97}" type="presParOf" srcId="{C308F3AC-F213-4175-9FE2-F10D5CD50D23}" destId="{2BAB3BA0-553B-4A3E-9AF7-DFBDBA5C5119}" srcOrd="3" destOrd="0" presId="urn:microsoft.com/office/officeart/2018/5/layout/IconCircleLabelList"/>
    <dgm:cxn modelId="{81FC2FFC-7B4A-4AAA-9CCE-96BFF8355E01}" type="presParOf" srcId="{C308F3AC-F213-4175-9FE2-F10D5CD50D23}" destId="{811288F4-9B67-49D4-B3E8-E3077D409DE3}" srcOrd="4" destOrd="0" presId="urn:microsoft.com/office/officeart/2018/5/layout/IconCircleLabelList"/>
    <dgm:cxn modelId="{2A309298-D439-4DC3-9DD7-AF5AC5B49B0F}" type="presParOf" srcId="{811288F4-9B67-49D4-B3E8-E3077D409DE3}" destId="{7E9A1095-2383-4BE9-A563-653DCACD2732}" srcOrd="0" destOrd="0" presId="urn:microsoft.com/office/officeart/2018/5/layout/IconCircleLabelList"/>
    <dgm:cxn modelId="{2B294FF8-36DA-42A3-87A7-A173CD71EE27}" type="presParOf" srcId="{811288F4-9B67-49D4-B3E8-E3077D409DE3}" destId="{DA93549C-DEB3-4881-9A30-6A8B7F80C374}" srcOrd="1" destOrd="0" presId="urn:microsoft.com/office/officeart/2018/5/layout/IconCircleLabelList"/>
    <dgm:cxn modelId="{06888753-61CF-45E9-8E87-318CA830CD9D}" type="presParOf" srcId="{811288F4-9B67-49D4-B3E8-E3077D409DE3}" destId="{6D9358AA-7DF5-4D86-B3FF-C236EFF95E33}" srcOrd="2" destOrd="0" presId="urn:microsoft.com/office/officeart/2018/5/layout/IconCircleLabelList"/>
    <dgm:cxn modelId="{0EED1C2B-24C5-458B-8B61-EA6293AE0DB9}" type="presParOf" srcId="{811288F4-9B67-49D4-B3E8-E3077D409DE3}" destId="{A8651F2B-9E40-445C-88E4-CBC3A3885E5F}" srcOrd="3" destOrd="0" presId="urn:microsoft.com/office/officeart/2018/5/layout/IconCircleLabelList"/>
    <dgm:cxn modelId="{A4C1A5B1-98BD-4D59-AFC4-E3B1B4687C57}" type="presParOf" srcId="{C308F3AC-F213-4175-9FE2-F10D5CD50D23}" destId="{46C830B8-11C7-4B59-93CB-8896FDADB605}" srcOrd="5" destOrd="0" presId="urn:microsoft.com/office/officeart/2018/5/layout/IconCircleLabelList"/>
    <dgm:cxn modelId="{4E3F10F1-BC7F-4C5D-8660-C267C6327153}" type="presParOf" srcId="{C308F3AC-F213-4175-9FE2-F10D5CD50D23}" destId="{BDA8FD3D-2F46-4303-A0B4-772521A8DD0D}" srcOrd="6" destOrd="0" presId="urn:microsoft.com/office/officeart/2018/5/layout/IconCircleLabelList"/>
    <dgm:cxn modelId="{502336A4-496B-4DFA-B6A4-3CCCBCF8A132}" type="presParOf" srcId="{BDA8FD3D-2F46-4303-A0B4-772521A8DD0D}" destId="{D09043E0-80DD-42C6-8028-15B853D1F1B7}" srcOrd="0" destOrd="0" presId="urn:microsoft.com/office/officeart/2018/5/layout/IconCircleLabelList"/>
    <dgm:cxn modelId="{A47B0A55-4762-4976-BE71-B3764F2B73B4}" type="presParOf" srcId="{BDA8FD3D-2F46-4303-A0B4-772521A8DD0D}" destId="{C5DD37EA-09DA-44FD-85DF-B02370A6596E}" srcOrd="1" destOrd="0" presId="urn:microsoft.com/office/officeart/2018/5/layout/IconCircleLabelList"/>
    <dgm:cxn modelId="{98B067A2-3257-498F-BB9B-01276BD2F849}" type="presParOf" srcId="{BDA8FD3D-2F46-4303-A0B4-772521A8DD0D}" destId="{52E8B9F1-E386-43B4-AB4D-858676082494}" srcOrd="2" destOrd="0" presId="urn:microsoft.com/office/officeart/2018/5/layout/IconCircleLabelList"/>
    <dgm:cxn modelId="{390900EB-9A41-4F1D-BCBC-A3A1DC81F0A8}" type="presParOf" srcId="{BDA8FD3D-2F46-4303-A0B4-772521A8DD0D}" destId="{EB4C867B-FAF1-4E96-A15D-0018299E6916}" srcOrd="3" destOrd="0" presId="urn:microsoft.com/office/officeart/2018/5/layout/IconCircleLabelList"/>
    <dgm:cxn modelId="{8AF0BEEA-7823-4DA5-BFD3-C0437CF05D7A}" type="presParOf" srcId="{C308F3AC-F213-4175-9FE2-F10D5CD50D23}" destId="{8342661C-091D-4E94-A8F6-9A37B3BC045C}" srcOrd="7" destOrd="0" presId="urn:microsoft.com/office/officeart/2018/5/layout/IconCircleLabelList"/>
    <dgm:cxn modelId="{22FB814E-B5E3-4EB8-8A4E-B03EFA6B621E}" type="presParOf" srcId="{C308F3AC-F213-4175-9FE2-F10D5CD50D23}" destId="{381D239A-1D52-4878-8225-A85DA37594AE}" srcOrd="8" destOrd="0" presId="urn:microsoft.com/office/officeart/2018/5/layout/IconCircleLabelList"/>
    <dgm:cxn modelId="{E61B1B73-B3BF-4856-B793-43A75B53A2AA}" type="presParOf" srcId="{381D239A-1D52-4878-8225-A85DA37594AE}" destId="{DC80B09B-E833-4D09-A88C-3B1A2815FC3E}" srcOrd="0" destOrd="0" presId="urn:microsoft.com/office/officeart/2018/5/layout/IconCircleLabelList"/>
    <dgm:cxn modelId="{1FF2B694-7B63-4EF1-8673-B54919DE468E}" type="presParOf" srcId="{381D239A-1D52-4878-8225-A85DA37594AE}" destId="{2DB3B45F-3D62-418E-9198-94F937B53F4A}" srcOrd="1" destOrd="0" presId="urn:microsoft.com/office/officeart/2018/5/layout/IconCircleLabelList"/>
    <dgm:cxn modelId="{8D1EE8EC-164C-49D4-9636-E2ADAF6327D3}" type="presParOf" srcId="{381D239A-1D52-4878-8225-A85DA37594AE}" destId="{05896843-C12B-4AF8-8DB5-BB4282FFFB15}" srcOrd="2" destOrd="0" presId="urn:microsoft.com/office/officeart/2018/5/layout/IconCircleLabelList"/>
    <dgm:cxn modelId="{181F6EDD-FC39-4750-B627-ADD976D3D8F8}" type="presParOf" srcId="{381D239A-1D52-4878-8225-A85DA37594AE}" destId="{BE065FF8-123A-47D8-85A2-965400FC92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DE0DB-5429-4B35-9CF6-B0B8916DCBC7}">
      <dsp:nvSpPr>
        <dsp:cNvPr id="0" name=""/>
        <dsp:cNvSpPr/>
      </dsp:nvSpPr>
      <dsp:spPr>
        <a:xfrm>
          <a:off x="0" y="71469"/>
          <a:ext cx="7886700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Vertrieb/Außendienst: Fokus auf Mobilität, Akkulaufzeit und schnelle Anmeldung</a:t>
          </a:r>
        </a:p>
      </dsp:txBody>
      <dsp:txXfrm>
        <a:off x="38838" y="110307"/>
        <a:ext cx="7809024" cy="717924"/>
      </dsp:txXfrm>
    </dsp:sp>
    <dsp:sp modelId="{C52C202A-FB69-458C-9938-806A9EEB7806}">
      <dsp:nvSpPr>
        <dsp:cNvPr id="0" name=""/>
        <dsp:cNvSpPr/>
      </dsp:nvSpPr>
      <dsp:spPr>
        <a:xfrm>
          <a:off x="0" y="924669"/>
          <a:ext cx="7886700" cy="79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IT-Abteilung: Erhöhte RAM- und CPU-Reserven für Virtualisierung und Tests</a:t>
          </a:r>
        </a:p>
      </dsp:txBody>
      <dsp:txXfrm>
        <a:off x="38838" y="963507"/>
        <a:ext cx="7809024" cy="717924"/>
      </dsp:txXfrm>
    </dsp:sp>
    <dsp:sp modelId="{AEC466BA-B453-40EA-8AFF-B33DDC683F36}">
      <dsp:nvSpPr>
        <dsp:cNvPr id="0" name=""/>
        <dsp:cNvSpPr/>
      </dsp:nvSpPr>
      <dsp:spPr>
        <a:xfrm>
          <a:off x="0" y="1777869"/>
          <a:ext cx="7886700" cy="79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Technikabteilung: Erweiterbare Systeme für Prüfsoftware und Schnittstellen</a:t>
          </a:r>
        </a:p>
      </dsp:txBody>
      <dsp:txXfrm>
        <a:off x="38838" y="1816707"/>
        <a:ext cx="7809024" cy="717924"/>
      </dsp:txXfrm>
    </dsp:sp>
    <dsp:sp modelId="{387D7E21-14F7-4690-AD7E-9C8A485F0CAA}">
      <dsp:nvSpPr>
        <dsp:cNvPr id="0" name=""/>
        <dsp:cNvSpPr/>
      </dsp:nvSpPr>
      <dsp:spPr>
        <a:xfrm>
          <a:off x="0" y="2631069"/>
          <a:ext cx="7886700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Einkauf/Beschaffung: Stabiler Office-Standard mit zwei Monitoren</a:t>
          </a:r>
        </a:p>
      </dsp:txBody>
      <dsp:txXfrm>
        <a:off x="38838" y="2669907"/>
        <a:ext cx="7809024" cy="717924"/>
      </dsp:txXfrm>
    </dsp:sp>
    <dsp:sp modelId="{E46FB432-0351-4F1C-A5CF-FED4131E5386}">
      <dsp:nvSpPr>
        <dsp:cNvPr id="0" name=""/>
        <dsp:cNvSpPr/>
      </dsp:nvSpPr>
      <dsp:spPr>
        <a:xfrm>
          <a:off x="0" y="3484269"/>
          <a:ext cx="7886700" cy="7956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Kundensupport: Performance für parallele Ticketsysteme und Softphones</a:t>
          </a:r>
        </a:p>
      </dsp:txBody>
      <dsp:txXfrm>
        <a:off x="38838" y="3523107"/>
        <a:ext cx="7809024" cy="7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A98CF-B6B6-46BE-BB81-2F3A6A178EDC}">
      <dsp:nvSpPr>
        <dsp:cNvPr id="0" name=""/>
        <dsp:cNvSpPr/>
      </dsp:nvSpPr>
      <dsp:spPr>
        <a:xfrm>
          <a:off x="548934" y="288"/>
          <a:ext cx="1001496" cy="1001496"/>
        </a:xfrm>
        <a:prstGeom prst="ellipse">
          <a:avLst/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bg1">
                <a:lumMod val="95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899CF6B-1D5D-4D96-B4F6-C934483B5C93}">
      <dsp:nvSpPr>
        <dsp:cNvPr id="0" name=""/>
        <dsp:cNvSpPr/>
      </dsp:nvSpPr>
      <dsp:spPr>
        <a:xfrm>
          <a:off x="76236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6B0F31-E835-4EF4-AEF8-B2EDA4C37340}">
      <dsp:nvSpPr>
        <dsp:cNvPr id="0" name=""/>
        <dsp:cNvSpPr/>
      </dsp:nvSpPr>
      <dsp:spPr>
        <a:xfrm>
          <a:off x="22878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Mindestens 2 Monitore für produktives Arbeiten im Büro</a:t>
          </a:r>
        </a:p>
      </dsp:txBody>
      <dsp:txXfrm>
        <a:off x="228784" y="1313725"/>
        <a:ext cx="1641796" cy="656718"/>
      </dsp:txXfrm>
    </dsp:sp>
    <dsp:sp modelId="{81AD6AC3-ADEB-4EE6-B9AC-B7DEA8E6746D}">
      <dsp:nvSpPr>
        <dsp:cNvPr id="0" name=""/>
        <dsp:cNvSpPr/>
      </dsp:nvSpPr>
      <dsp:spPr>
        <a:xfrm>
          <a:off x="2478046" y="288"/>
          <a:ext cx="1001496" cy="1001496"/>
        </a:xfrm>
        <a:prstGeom prst="ellipse">
          <a:avLst/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bg1">
                <a:lumMod val="95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FDD163D-6FB8-41A9-9386-F9236F8032C2}">
      <dsp:nvSpPr>
        <dsp:cNvPr id="0" name=""/>
        <dsp:cNvSpPr/>
      </dsp:nvSpPr>
      <dsp:spPr>
        <a:xfrm>
          <a:off x="269147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66925F-517F-48E2-908D-B64F08FE1403}">
      <dsp:nvSpPr>
        <dsp:cNvPr id="0" name=""/>
        <dsp:cNvSpPr/>
      </dsp:nvSpPr>
      <dsp:spPr>
        <a:xfrm>
          <a:off x="215789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Ergonomische Tastatur und präzise Maus</a:t>
          </a:r>
        </a:p>
      </dsp:txBody>
      <dsp:txXfrm>
        <a:off x="2157895" y="1313725"/>
        <a:ext cx="1641796" cy="656718"/>
      </dsp:txXfrm>
    </dsp:sp>
    <dsp:sp modelId="{7E9A1095-2383-4BE9-A563-653DCACD2732}">
      <dsp:nvSpPr>
        <dsp:cNvPr id="0" name=""/>
        <dsp:cNvSpPr/>
      </dsp:nvSpPr>
      <dsp:spPr>
        <a:xfrm>
          <a:off x="4407157" y="288"/>
          <a:ext cx="1001496" cy="1001496"/>
        </a:xfrm>
        <a:prstGeom prst="ellipse">
          <a:avLst/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bg1">
                <a:lumMod val="95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A93549C-DEB3-4881-9A30-6A8B7F80C374}">
      <dsp:nvSpPr>
        <dsp:cNvPr id="0" name=""/>
        <dsp:cNvSpPr/>
      </dsp:nvSpPr>
      <dsp:spPr>
        <a:xfrm>
          <a:off x="4642358" y="230179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651F2B-9E40-445C-88E4-CBC3A3885E5F}">
      <dsp:nvSpPr>
        <dsp:cNvPr id="0" name=""/>
        <dsp:cNvSpPr/>
      </dsp:nvSpPr>
      <dsp:spPr>
        <a:xfrm>
          <a:off x="408700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Hochwertige Headsets im Support und Vertrieb</a:t>
          </a:r>
        </a:p>
      </dsp:txBody>
      <dsp:txXfrm>
        <a:off x="4087007" y="1313725"/>
        <a:ext cx="1641796" cy="656718"/>
      </dsp:txXfrm>
    </dsp:sp>
    <dsp:sp modelId="{D09043E0-80DD-42C6-8028-15B853D1F1B7}">
      <dsp:nvSpPr>
        <dsp:cNvPr id="0" name=""/>
        <dsp:cNvSpPr/>
      </dsp:nvSpPr>
      <dsp:spPr>
        <a:xfrm>
          <a:off x="6336268" y="288"/>
          <a:ext cx="1001496" cy="1001496"/>
        </a:xfrm>
        <a:prstGeom prst="ellipse">
          <a:avLst/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bg1">
                <a:lumMod val="95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5DD37EA-09DA-44FD-85DF-B02370A6596E}">
      <dsp:nvSpPr>
        <dsp:cNvPr id="0" name=""/>
        <dsp:cNvSpPr/>
      </dsp:nvSpPr>
      <dsp:spPr>
        <a:xfrm>
          <a:off x="654970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4C867B-FAF1-4E96-A15D-0018299E6916}">
      <dsp:nvSpPr>
        <dsp:cNvPr id="0" name=""/>
        <dsp:cNvSpPr/>
      </dsp:nvSpPr>
      <dsp:spPr>
        <a:xfrm>
          <a:off x="601611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Universelle USB‑C/Thunderbolt-Dockinglösungen</a:t>
          </a:r>
        </a:p>
      </dsp:txBody>
      <dsp:txXfrm>
        <a:off x="6016118" y="1313725"/>
        <a:ext cx="1641796" cy="656718"/>
      </dsp:txXfrm>
    </dsp:sp>
    <dsp:sp modelId="{DC80B09B-E833-4D09-A88C-3B1A2815FC3E}">
      <dsp:nvSpPr>
        <dsp:cNvPr id="0" name=""/>
        <dsp:cNvSpPr/>
      </dsp:nvSpPr>
      <dsp:spPr>
        <a:xfrm>
          <a:off x="3442601" y="2545289"/>
          <a:ext cx="1001496" cy="1001496"/>
        </a:xfrm>
        <a:prstGeom prst="ellipse">
          <a:avLst/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bg1">
                <a:lumMod val="95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DB3B45F-3D62-418E-9198-94F937B53F4A}">
      <dsp:nvSpPr>
        <dsp:cNvPr id="0" name=""/>
        <dsp:cNvSpPr/>
      </dsp:nvSpPr>
      <dsp:spPr>
        <a:xfrm>
          <a:off x="3656035" y="2727893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065FF8-123A-47D8-85A2-965400FC92EB}">
      <dsp:nvSpPr>
        <dsp:cNvPr id="0" name=""/>
        <dsp:cNvSpPr/>
      </dsp:nvSpPr>
      <dsp:spPr>
        <a:xfrm>
          <a:off x="312245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Leise und energieeffiziente Netzteile und Geräte</a:t>
          </a:r>
        </a:p>
      </dsp:txBody>
      <dsp:txXfrm>
        <a:off x="3122451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8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130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14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2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82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4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9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2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3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37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3400" b="1" dirty="0" err="1"/>
              <a:t>Ergonomie</a:t>
            </a:r>
            <a:r>
              <a:rPr sz="3400" b="1" dirty="0"/>
              <a:t> &amp; Sicherheit am </a:t>
            </a:r>
            <a:r>
              <a:rPr sz="3400" b="1" dirty="0" err="1"/>
              <a:t>Arbeitsplatz</a:t>
            </a:r>
            <a:endParaRPr sz="3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1800" dirty="0" err="1">
                <a:solidFill>
                  <a:schemeClr val="tx1"/>
                </a:solidFill>
              </a:rPr>
              <a:t>Ganzheitliche</a:t>
            </a:r>
            <a:r>
              <a:rPr sz="1800" dirty="0">
                <a:solidFill>
                  <a:schemeClr val="tx1"/>
                </a:solidFill>
              </a:rPr>
              <a:t> </a:t>
            </a:r>
            <a:r>
              <a:rPr sz="1800" dirty="0" err="1">
                <a:solidFill>
                  <a:schemeClr val="tx1"/>
                </a:solidFill>
              </a:rPr>
              <a:t>Gestaltung</a:t>
            </a:r>
            <a:r>
              <a:rPr sz="1800" dirty="0">
                <a:solidFill>
                  <a:schemeClr val="tx1"/>
                </a:solidFill>
              </a:rPr>
              <a:t> für den </a:t>
            </a:r>
            <a:r>
              <a:rPr sz="1800" dirty="0" err="1">
                <a:solidFill>
                  <a:schemeClr val="tx1"/>
                </a:solidFill>
              </a:rPr>
              <a:t>neuen</a:t>
            </a:r>
            <a:r>
              <a:rPr sz="1800" dirty="0">
                <a:solidFill>
                  <a:schemeClr val="tx1"/>
                </a:solidFill>
              </a:rPr>
              <a:t> </a:t>
            </a:r>
            <a:r>
              <a:rPr sz="1800" dirty="0" err="1">
                <a:solidFill>
                  <a:schemeClr val="tx1"/>
                </a:solidFill>
              </a:rPr>
              <a:t>Standort</a:t>
            </a:r>
            <a:endParaRPr sz="1800" dirty="0">
              <a:solidFill>
                <a:schemeClr val="tx1"/>
              </a:solidFill>
            </a:endParaRPr>
          </a:p>
          <a:p>
            <a:r>
              <a:rPr sz="1800" dirty="0" err="1">
                <a:solidFill>
                  <a:schemeClr val="tx1"/>
                </a:solidFill>
              </a:rPr>
              <a:t>inkl</a:t>
            </a:r>
            <a:r>
              <a:rPr sz="1800" dirty="0">
                <a:solidFill>
                  <a:schemeClr val="tx1"/>
                </a:solidFill>
              </a:rPr>
              <a:t>. Monitor-</a:t>
            </a:r>
            <a:r>
              <a:rPr sz="1800" dirty="0" err="1">
                <a:solidFill>
                  <a:schemeClr val="tx1"/>
                </a:solidFill>
              </a:rPr>
              <a:t>Arbeitsplätze</a:t>
            </a:r>
            <a:r>
              <a:rPr sz="1800" dirty="0">
                <a:solidFill>
                  <a:schemeClr val="tx1"/>
                </a:solidFill>
              </a:rPr>
              <a:t>, </a:t>
            </a:r>
            <a:r>
              <a:rPr sz="1800" dirty="0" err="1">
                <a:solidFill>
                  <a:schemeClr val="tx1"/>
                </a:solidFill>
              </a:rPr>
              <a:t>Sitzhaltung</a:t>
            </a:r>
            <a:r>
              <a:rPr sz="1800" dirty="0">
                <a:solidFill>
                  <a:schemeClr val="tx1"/>
                </a:solidFill>
              </a:rPr>
              <a:t> und Brandschutz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" y="307172"/>
            <a:ext cx="6377940" cy="1293028"/>
          </a:xfrm>
        </p:spPr>
        <p:txBody>
          <a:bodyPr/>
          <a:lstStyle/>
          <a:p>
            <a:r>
              <a:rPr sz="3400" b="1" dirty="0" err="1">
                <a:solidFill>
                  <a:srgbClr val="FFFFFF"/>
                </a:solidFill>
              </a:rPr>
              <a:t>Bewegungs</a:t>
            </a:r>
            <a:r>
              <a:rPr sz="3400" b="1" dirty="0">
                <a:solidFill>
                  <a:srgbClr val="FFFFFF"/>
                </a:solidFill>
              </a:rPr>
              <a:t>- und </a:t>
            </a:r>
            <a:r>
              <a:rPr sz="3400" b="1" dirty="0" err="1">
                <a:solidFill>
                  <a:srgbClr val="FFFFFF"/>
                </a:solidFill>
              </a:rPr>
              <a:t>Wechselrhythmus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>
                <a:solidFill>
                  <a:srgbClr val="DCE6F0"/>
                </a:solidFill>
              </a:rPr>
              <a:t>Alle 30–45 </a:t>
            </a:r>
            <a:r>
              <a:rPr sz="1800" dirty="0" err="1">
                <a:solidFill>
                  <a:srgbClr val="DCE6F0"/>
                </a:solidFill>
              </a:rPr>
              <a:t>Minuten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Positionswechsel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Mikropausen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einplanen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Sitzen</a:t>
            </a:r>
            <a:r>
              <a:rPr sz="1800" dirty="0">
                <a:solidFill>
                  <a:srgbClr val="DCE6F0"/>
                </a:solidFill>
              </a:rPr>
              <a:t> und Stehen </a:t>
            </a:r>
            <a:r>
              <a:rPr sz="1800" dirty="0" err="1">
                <a:solidFill>
                  <a:srgbClr val="DCE6F0"/>
                </a:solidFill>
              </a:rPr>
              <a:t>kombinieren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Regelmäßige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Haltungsprüfung</a:t>
            </a:r>
            <a:endParaRPr sz="1800" dirty="0">
              <a:solidFill>
                <a:srgbClr val="DCE6F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91" y="307172"/>
            <a:ext cx="6377940" cy="1293028"/>
          </a:xfrm>
        </p:spPr>
        <p:txBody>
          <a:bodyPr/>
          <a:lstStyle/>
          <a:p>
            <a:r>
              <a:rPr sz="3400" b="1" dirty="0" err="1">
                <a:solidFill>
                  <a:srgbClr val="FFFFFF"/>
                </a:solidFill>
              </a:rPr>
              <a:t>Wirtschaftlicher</a:t>
            </a:r>
            <a:r>
              <a:rPr sz="3400" b="1" dirty="0">
                <a:solidFill>
                  <a:srgbClr val="FFFFFF"/>
                </a:solidFill>
              </a:rPr>
              <a:t> </a:t>
            </a:r>
            <a:r>
              <a:rPr sz="3400" b="1" dirty="0" err="1">
                <a:solidFill>
                  <a:srgbClr val="FFFFFF"/>
                </a:solidFill>
              </a:rPr>
              <a:t>Nutzen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 err="1">
                <a:solidFill>
                  <a:srgbClr val="DCE6F0"/>
                </a:solidFill>
              </a:rPr>
              <a:t>Reduktion</a:t>
            </a:r>
            <a:r>
              <a:rPr sz="1800" dirty="0">
                <a:solidFill>
                  <a:srgbClr val="DCE6F0"/>
                </a:solidFill>
              </a:rPr>
              <a:t> von </a:t>
            </a:r>
            <a:r>
              <a:rPr sz="1800" dirty="0" err="1">
                <a:solidFill>
                  <a:srgbClr val="DCE6F0"/>
                </a:solidFill>
              </a:rPr>
              <a:t>Ausfalltagen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Höhere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Produktivität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Bessere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Mitarbeiterbindung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Geringere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Haftungsrisiken</a:t>
            </a:r>
            <a:endParaRPr sz="1800" dirty="0">
              <a:solidFill>
                <a:srgbClr val="DCE6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Computerserver">
            <a:extLst>
              <a:ext uri="{FF2B5EF4-FFF2-40B4-BE49-F238E27FC236}">
                <a16:creationId xmlns:a16="http://schemas.microsoft.com/office/drawing/2014/main" id="{7EE0FD73-B128-4974-A3BD-59742B08F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de-DE" sz="4500">
                <a:solidFill>
                  <a:srgbClr val="FFFFFF"/>
                </a:solidFill>
              </a:rPr>
              <a:t>Hardware-Ausstattung der Arbeitsplätze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de-DE">
                <a:solidFill>
                  <a:srgbClr val="FFFFFF"/>
                </a:solidFill>
              </a:rPr>
              <a:t>Basis-Level Leistungsanforderungen (ohne konkrete Hersteller)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uchtende Leiterplatte">
            <a:extLst>
              <a:ext uri="{FF2B5EF4-FFF2-40B4-BE49-F238E27FC236}">
                <a16:creationId xmlns:a16="http://schemas.microsoft.com/office/drawing/2014/main" id="{74F072CE-F7B9-DCA5-3749-473847CD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>
                <a:solidFill>
                  <a:srgbClr val="FFFFFF"/>
                </a:solidFill>
              </a:rPr>
              <a:t>Hardware-Basisstandard (alle Büroarbeitsplätze)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700">
                <a:solidFill>
                  <a:srgbClr val="FFFFFF"/>
                </a:solidFill>
              </a:rPr>
              <a:t>Leistungsfähige Mehrkern-CPU für flüssiges Multitasking</a:t>
            </a:r>
          </a:p>
          <a:p>
            <a:pPr>
              <a:lnSpc>
                <a:spcPct val="90000"/>
              </a:lnSpc>
            </a:pPr>
            <a:r>
              <a:rPr lang="de-DE" sz="2700">
                <a:solidFill>
                  <a:srgbClr val="FFFFFF"/>
                </a:solidFill>
              </a:rPr>
              <a:t>Mindestens mittlerer RAM-Bereich für parallele Anwendungen</a:t>
            </a:r>
          </a:p>
          <a:p>
            <a:pPr>
              <a:lnSpc>
                <a:spcPct val="90000"/>
              </a:lnSpc>
            </a:pPr>
            <a:r>
              <a:rPr lang="de-DE" sz="2700">
                <a:solidFill>
                  <a:srgbClr val="FFFFFF"/>
                </a:solidFill>
              </a:rPr>
              <a:t>Schnelle SSD-Speicherlösung für kurze Ladezeiten</a:t>
            </a:r>
          </a:p>
          <a:p>
            <a:pPr>
              <a:lnSpc>
                <a:spcPct val="90000"/>
              </a:lnSpc>
            </a:pPr>
            <a:r>
              <a:rPr lang="de-DE" sz="2700">
                <a:solidFill>
                  <a:srgbClr val="FFFFFF"/>
                </a:solidFill>
              </a:rPr>
              <a:t>Moderne integrierte Grafik für Office- und Web-Anwendungen</a:t>
            </a:r>
          </a:p>
          <a:p>
            <a:pPr>
              <a:lnSpc>
                <a:spcPct val="90000"/>
              </a:lnSpc>
            </a:pPr>
            <a:r>
              <a:rPr lang="de-DE" sz="2700">
                <a:solidFill>
                  <a:srgbClr val="FFFFFF"/>
                </a:solidFill>
              </a:rPr>
              <a:t>Dockingfähigkeit für flexible Arbeitsplatzkonzepte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2C6650-CC7B-7003-87C0-083A20E1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Leistungsprofile nach Abteilung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70D9F7-9363-24F9-266E-454B6280B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15352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16B2F5-98F3-8275-A5C6-1B6F9D09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0464" r="453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>
                <a:solidFill>
                  <a:srgbClr val="FFFFFF"/>
                </a:solidFill>
              </a:rPr>
              <a:t>Empfohlene Peripherie (ergonomieorientiert)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8B6BDC-16F9-3183-5DF6-BCBC9FE91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43172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 hidden="1"/>
          <p:cNvSpPr/>
          <p:nvPr/>
        </p:nvSpPr>
        <p:spPr>
          <a:xfrm>
            <a:off x="0" y="0"/>
            <a:ext cx="12188952" cy="228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 hidden="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A14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 hidden="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400" b="1">
                <a:solidFill>
                  <a:srgbClr val="FFFFFF"/>
                </a:solidFill>
              </a:rPr>
              <a:t>Gesetzliche Rahmenbedingungen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>
                <a:solidFill>
                  <a:srgbClr val="DCE6F0"/>
                </a:solidFill>
              </a:rPr>
              <a:t>ArbSchG: Sicherstellung von Sicherheit und Gesundheit</a:t>
            </a:r>
          </a:p>
          <a:p>
            <a:r>
              <a:rPr sz="1800">
                <a:solidFill>
                  <a:srgbClr val="DCE6F0"/>
                </a:solidFill>
              </a:rPr>
              <a:t>ArbStättV und ASR: Anforderungen an Arbeitsstätten</a:t>
            </a:r>
          </a:p>
          <a:p>
            <a:r>
              <a:rPr sz="1800">
                <a:solidFill>
                  <a:srgbClr val="DCE6F0"/>
                </a:solidFill>
              </a:rPr>
              <a:t>DGUV Regel 115-401: Ergonomische Bürogestaltung</a:t>
            </a:r>
          </a:p>
          <a:p>
            <a:r>
              <a:rPr sz="1800">
                <a:solidFill>
                  <a:srgbClr val="DCE6F0"/>
                </a:solidFill>
              </a:rPr>
              <a:t>Vorgaben für Monitor-Arbeitsplätze</a:t>
            </a:r>
          </a:p>
        </p:txBody>
      </p:sp>
      <p:sp>
        <p:nvSpPr>
          <p:cNvPr id="5" name="Rectangle 4" hidden="1"/>
          <p:cNvSpPr/>
          <p:nvPr/>
        </p:nvSpPr>
        <p:spPr>
          <a:xfrm>
            <a:off x="0" y="0"/>
            <a:ext cx="12188952" cy="32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 hidden="1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 hidden="1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hidden="1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 hidden="1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 hidden="1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 hidden="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 hidden="1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 hidden="1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 hidden="1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 hidden="1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 hidden="1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 hidden="1"/>
          <p:cNvSpPr/>
          <p:nvPr/>
        </p:nvSpPr>
        <p:spPr>
          <a:xfrm>
            <a:off x="10058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ectangle 18" hidden="1"/>
          <p:cNvSpPr/>
          <p:nvPr/>
        </p:nvSpPr>
        <p:spPr>
          <a:xfrm>
            <a:off x="10972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 hidden="1"/>
          <p:cNvSpPr/>
          <p:nvPr/>
        </p:nvSpPr>
        <p:spPr>
          <a:xfrm>
            <a:off x="11887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ectangle 21" hidden="1"/>
          <p:cNvSpPr/>
          <p:nvPr/>
        </p:nvSpPr>
        <p:spPr>
          <a:xfrm>
            <a:off x="0" y="6309360"/>
            <a:ext cx="12188952" cy="365760"/>
          </a:xfrm>
          <a:prstGeom prst="rect">
            <a:avLst/>
          </a:prstGeom>
          <a:solidFill>
            <a:srgbClr val="1428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Oval 22" hidden="1"/>
          <p:cNvSpPr/>
          <p:nvPr/>
        </p:nvSpPr>
        <p:spPr>
          <a:xfrm>
            <a:off x="10789920" y="822960"/>
            <a:ext cx="548640" cy="5486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ectangle 23" hidden="1"/>
          <p:cNvSpPr/>
          <p:nvPr/>
        </p:nvSpPr>
        <p:spPr>
          <a:xfrm>
            <a:off x="0" y="0"/>
            <a:ext cx="12188952" cy="2011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 hidden="1"/>
          <p:cNvSpPr/>
          <p:nvPr/>
        </p:nvSpPr>
        <p:spPr>
          <a:xfrm>
            <a:off x="0" y="548640"/>
            <a:ext cx="137160" cy="5029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Diamond 25" hidden="1"/>
          <p:cNvSpPr/>
          <p:nvPr/>
        </p:nvSpPr>
        <p:spPr>
          <a:xfrm>
            <a:off x="10652760" y="731520"/>
            <a:ext cx="548640" cy="548640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" y="353137"/>
            <a:ext cx="6377940" cy="1293028"/>
          </a:xfrm>
        </p:spPr>
        <p:txBody>
          <a:bodyPr/>
          <a:lstStyle/>
          <a:p>
            <a:r>
              <a:rPr sz="3400" b="1" dirty="0" err="1">
                <a:solidFill>
                  <a:srgbClr val="FFFFFF"/>
                </a:solidFill>
              </a:rPr>
              <a:t>Ergonomischer</a:t>
            </a:r>
            <a:r>
              <a:rPr sz="3400" b="1" dirty="0">
                <a:solidFill>
                  <a:srgbClr val="FFFFFF"/>
                </a:solidFill>
              </a:rPr>
              <a:t> Monitor-</a:t>
            </a:r>
            <a:r>
              <a:rPr sz="3400" b="1" dirty="0" err="1">
                <a:solidFill>
                  <a:srgbClr val="FFFFFF"/>
                </a:solidFill>
              </a:rPr>
              <a:t>Arbeitsplatz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5911596" cy="2200795"/>
          </a:xfrm>
        </p:spPr>
        <p:txBody>
          <a:bodyPr/>
          <a:lstStyle/>
          <a:p>
            <a:r>
              <a:rPr sz="1800" dirty="0" err="1">
                <a:solidFill>
                  <a:srgbClr val="DCE6F0"/>
                </a:solidFill>
              </a:rPr>
              <a:t>Sehabstand</a:t>
            </a:r>
            <a:r>
              <a:rPr sz="1800" dirty="0">
                <a:solidFill>
                  <a:srgbClr val="DCE6F0"/>
                </a:solidFill>
              </a:rPr>
              <a:t> Monitor: 50–80 cm</a:t>
            </a:r>
          </a:p>
          <a:p>
            <a:r>
              <a:rPr sz="1800" dirty="0">
                <a:solidFill>
                  <a:srgbClr val="DCE6F0"/>
                </a:solidFill>
              </a:rPr>
              <a:t>Oberste </a:t>
            </a:r>
            <a:r>
              <a:rPr sz="1800" dirty="0" err="1">
                <a:solidFill>
                  <a:srgbClr val="DCE6F0"/>
                </a:solidFill>
              </a:rPr>
              <a:t>Bildschirmzeile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unter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Augenhöhe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Seitliche</a:t>
            </a:r>
            <a:r>
              <a:rPr sz="1800" dirty="0">
                <a:solidFill>
                  <a:srgbClr val="DCE6F0"/>
                </a:solidFill>
              </a:rPr>
              <a:t> Position </a:t>
            </a:r>
            <a:r>
              <a:rPr sz="1800" dirty="0" err="1">
                <a:solidFill>
                  <a:srgbClr val="DCE6F0"/>
                </a:solidFill>
              </a:rPr>
              <a:t>zum</a:t>
            </a:r>
            <a:r>
              <a:rPr sz="1800" dirty="0">
                <a:solidFill>
                  <a:srgbClr val="DCE6F0"/>
                </a:solidFill>
              </a:rPr>
              <a:t> Fenster</a:t>
            </a:r>
          </a:p>
          <a:p>
            <a:r>
              <a:rPr sz="1800" dirty="0" err="1">
                <a:solidFill>
                  <a:srgbClr val="DCE6F0"/>
                </a:solidFill>
              </a:rPr>
              <a:t>Arbeitsfläche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mindestens</a:t>
            </a:r>
            <a:r>
              <a:rPr sz="1800" dirty="0">
                <a:solidFill>
                  <a:srgbClr val="DCE6F0"/>
                </a:solidFill>
              </a:rPr>
              <a:t> 160 x 80 cm</a:t>
            </a:r>
          </a:p>
          <a:p>
            <a:r>
              <a:rPr sz="1800" dirty="0" err="1">
                <a:solidFill>
                  <a:srgbClr val="DCE6F0"/>
                </a:solidFill>
              </a:rPr>
              <a:t>Höhenverstellbarer</a:t>
            </a:r>
            <a:r>
              <a:rPr sz="1800" dirty="0">
                <a:solidFill>
                  <a:srgbClr val="DCE6F0"/>
                </a:solidFill>
              </a:rPr>
              <a:t> Stuhl und Tisch </a:t>
            </a:r>
            <a:r>
              <a:rPr sz="1800" dirty="0" err="1">
                <a:solidFill>
                  <a:srgbClr val="DCE6F0"/>
                </a:solidFill>
              </a:rPr>
              <a:t>empfohlen</a:t>
            </a:r>
            <a:endParaRPr sz="1800" dirty="0">
              <a:solidFill>
                <a:srgbClr val="DCE6F0"/>
              </a:solidFill>
            </a:endParaRPr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46792"/>
              </p:ext>
            </p:extLst>
          </p:nvPr>
        </p:nvGraphicFramePr>
        <p:xfrm>
          <a:off x="4677156" y="3927541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23" y="594360"/>
            <a:ext cx="6377940" cy="1293028"/>
          </a:xfrm>
        </p:spPr>
        <p:txBody>
          <a:bodyPr/>
          <a:lstStyle/>
          <a:p>
            <a:r>
              <a:rPr sz="3400" b="1" dirty="0" err="1">
                <a:solidFill>
                  <a:srgbClr val="FFFFFF"/>
                </a:solidFill>
              </a:rPr>
              <a:t>Abteilungsspezifische</a:t>
            </a:r>
            <a:r>
              <a:rPr sz="3400" b="1" dirty="0">
                <a:solidFill>
                  <a:srgbClr val="FFFFFF"/>
                </a:solidFill>
              </a:rPr>
              <a:t> </a:t>
            </a:r>
            <a:r>
              <a:rPr sz="3400" b="1" dirty="0" err="1">
                <a:solidFill>
                  <a:srgbClr val="FFFFFF"/>
                </a:solidFill>
              </a:rPr>
              <a:t>Anforderungen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 err="1">
                <a:solidFill>
                  <a:srgbClr val="DCE6F0"/>
                </a:solidFill>
              </a:rPr>
              <a:t>Vertrieb</a:t>
            </a:r>
            <a:r>
              <a:rPr sz="1800" dirty="0">
                <a:solidFill>
                  <a:srgbClr val="DCE6F0"/>
                </a:solidFill>
              </a:rPr>
              <a:t>/</a:t>
            </a:r>
            <a:r>
              <a:rPr sz="1800" dirty="0" err="1">
                <a:solidFill>
                  <a:srgbClr val="DCE6F0"/>
                </a:solidFill>
              </a:rPr>
              <a:t>Außendienst</a:t>
            </a:r>
            <a:r>
              <a:rPr sz="1800" dirty="0">
                <a:solidFill>
                  <a:srgbClr val="DCE6F0"/>
                </a:solidFill>
              </a:rPr>
              <a:t>: Hot Desking und </a:t>
            </a:r>
            <a:r>
              <a:rPr sz="1800" dirty="0" err="1">
                <a:solidFill>
                  <a:srgbClr val="DCE6F0"/>
                </a:solidFill>
              </a:rPr>
              <a:t>Dockingstationen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>
                <a:solidFill>
                  <a:srgbClr val="DCE6F0"/>
                </a:solidFill>
              </a:rPr>
              <a:t>IT-</a:t>
            </a:r>
            <a:r>
              <a:rPr sz="1800" dirty="0" err="1">
                <a:solidFill>
                  <a:srgbClr val="DCE6F0"/>
                </a:solidFill>
              </a:rPr>
              <a:t>Abteilung</a:t>
            </a:r>
            <a:r>
              <a:rPr sz="1800" dirty="0">
                <a:solidFill>
                  <a:srgbClr val="DCE6F0"/>
                </a:solidFill>
              </a:rPr>
              <a:t>: Mehr-Monitor-Setups und CO2-Löscher</a:t>
            </a:r>
          </a:p>
          <a:p>
            <a:r>
              <a:rPr sz="1800" dirty="0" err="1">
                <a:solidFill>
                  <a:srgbClr val="DCE6F0"/>
                </a:solidFill>
              </a:rPr>
              <a:t>Technikabteilung</a:t>
            </a:r>
            <a:r>
              <a:rPr sz="1800" dirty="0">
                <a:solidFill>
                  <a:srgbClr val="DCE6F0"/>
                </a:solidFill>
              </a:rPr>
              <a:t>: </a:t>
            </a:r>
            <a:r>
              <a:rPr sz="1800" dirty="0" err="1">
                <a:solidFill>
                  <a:srgbClr val="DCE6F0"/>
                </a:solidFill>
              </a:rPr>
              <a:t>Schwerlasttische</a:t>
            </a:r>
            <a:r>
              <a:rPr sz="1800" dirty="0">
                <a:solidFill>
                  <a:srgbClr val="DCE6F0"/>
                </a:solidFill>
              </a:rPr>
              <a:t> und </a:t>
            </a:r>
            <a:r>
              <a:rPr sz="1800" dirty="0" err="1">
                <a:solidFill>
                  <a:srgbClr val="DCE6F0"/>
                </a:solidFill>
              </a:rPr>
              <a:t>Prüfaufbauten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>
                <a:solidFill>
                  <a:srgbClr val="DCE6F0"/>
                </a:solidFill>
              </a:rPr>
              <a:t>Einkauf/</a:t>
            </a:r>
            <a:r>
              <a:rPr sz="1800" dirty="0" err="1">
                <a:solidFill>
                  <a:srgbClr val="DCE6F0"/>
                </a:solidFill>
              </a:rPr>
              <a:t>Beschaffung</a:t>
            </a:r>
            <a:r>
              <a:rPr sz="1800" dirty="0">
                <a:solidFill>
                  <a:srgbClr val="DCE6F0"/>
                </a:solidFill>
              </a:rPr>
              <a:t>: </a:t>
            </a:r>
            <a:r>
              <a:rPr sz="1800" dirty="0" err="1">
                <a:solidFill>
                  <a:srgbClr val="DCE6F0"/>
                </a:solidFill>
              </a:rPr>
              <a:t>Große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Ablageflächen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Kundensupport</a:t>
            </a:r>
            <a:r>
              <a:rPr sz="1800" dirty="0">
                <a:solidFill>
                  <a:srgbClr val="DCE6F0"/>
                </a:solidFill>
              </a:rPr>
              <a:t>: </a:t>
            </a:r>
            <a:r>
              <a:rPr sz="1800" dirty="0" err="1">
                <a:solidFill>
                  <a:srgbClr val="DCE6F0"/>
                </a:solidFill>
              </a:rPr>
              <a:t>Akustikmaßnahmen</a:t>
            </a:r>
            <a:r>
              <a:rPr sz="1800" dirty="0">
                <a:solidFill>
                  <a:srgbClr val="DCE6F0"/>
                </a:solidFill>
              </a:rPr>
              <a:t> und Headsets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Brandschutzvorkehrungen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Fluchtwege freihalten (≥ 1,20 m)</a:t>
            </a:r>
          </a:p>
          <a:p>
            <a:r>
              <a:rPr lang="de-DE" dirty="0"/>
              <a:t>Kennzeichnung gemäß ASR A2.3</a:t>
            </a:r>
          </a:p>
          <a:p>
            <a:r>
              <a:rPr lang="de-DE" dirty="0"/>
              <a:t>CO2-Löscher im IT-Bereich</a:t>
            </a:r>
          </a:p>
          <a:p>
            <a:r>
              <a:rPr lang="de-DE" dirty="0"/>
              <a:t>DGUV V3 Prüfung elektrischer Geräte</a:t>
            </a:r>
          </a:p>
          <a:p>
            <a:r>
              <a:rPr lang="de-DE" dirty="0"/>
              <a:t>Brandschutzhelfer unterweisen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00918"/>
              </p:ext>
            </p:extLst>
          </p:nvPr>
        </p:nvGraphicFramePr>
        <p:xfrm>
          <a:off x="5184648" y="3528337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3400" b="1" dirty="0" err="1">
                <a:solidFill>
                  <a:srgbClr val="FFFFFF"/>
                </a:solidFill>
              </a:rPr>
              <a:t>Ergonomischer</a:t>
            </a:r>
            <a:r>
              <a:rPr sz="3400" b="1" dirty="0">
                <a:solidFill>
                  <a:srgbClr val="FFFFFF"/>
                </a:solidFill>
              </a:rPr>
              <a:t> </a:t>
            </a:r>
            <a:r>
              <a:rPr sz="3400" b="1" dirty="0" err="1">
                <a:solidFill>
                  <a:srgbClr val="FFFFFF"/>
                </a:solidFill>
              </a:rPr>
              <a:t>Schreibtisch</a:t>
            </a:r>
            <a:r>
              <a:rPr sz="3400" b="1" dirty="0">
                <a:solidFill>
                  <a:srgbClr val="FFFFFF"/>
                </a:solidFill>
              </a:rPr>
              <a:t>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1800" dirty="0">
                <a:solidFill>
                  <a:srgbClr val="DCE6F0"/>
                </a:solidFill>
              </a:rPr>
              <a:t>Sitz- und </a:t>
            </a:r>
            <a:r>
              <a:rPr sz="1800" dirty="0" err="1">
                <a:solidFill>
                  <a:srgbClr val="DCE6F0"/>
                </a:solidFill>
              </a:rPr>
              <a:t>Stehpositionen</a:t>
            </a:r>
            <a:r>
              <a:rPr sz="1800" dirty="0">
                <a:solidFill>
                  <a:srgbClr val="DCE6F0"/>
                </a:solidFill>
              </a:rPr>
              <a:t> – </a:t>
            </a:r>
            <a:r>
              <a:rPr sz="1800" dirty="0" err="1">
                <a:solidFill>
                  <a:srgbClr val="DCE6F0"/>
                </a:solidFill>
              </a:rPr>
              <a:t>Praxisleitfaden</a:t>
            </a:r>
            <a:endParaRPr sz="1800" dirty="0">
              <a:solidFill>
                <a:srgbClr val="DCE6F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323400"/>
            <a:ext cx="6377940" cy="1293028"/>
          </a:xfrm>
        </p:spPr>
        <p:txBody>
          <a:bodyPr/>
          <a:lstStyle/>
          <a:p>
            <a:r>
              <a:rPr sz="3400" b="1" dirty="0" err="1">
                <a:solidFill>
                  <a:srgbClr val="FFFFFF"/>
                </a:solidFill>
              </a:rPr>
              <a:t>Ideale</a:t>
            </a:r>
            <a:r>
              <a:rPr sz="3400" b="1" dirty="0">
                <a:solidFill>
                  <a:srgbClr val="FFFFFF"/>
                </a:solidFill>
              </a:rPr>
              <a:t> </a:t>
            </a:r>
            <a:r>
              <a:rPr sz="3400" b="1" dirty="0" err="1">
                <a:solidFill>
                  <a:srgbClr val="FFFFFF"/>
                </a:solidFill>
              </a:rPr>
              <a:t>Sitzhöhe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 err="1">
                <a:solidFill>
                  <a:srgbClr val="DCE6F0"/>
                </a:solidFill>
              </a:rPr>
              <a:t>Füße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flach</a:t>
            </a:r>
            <a:r>
              <a:rPr sz="1800" dirty="0">
                <a:solidFill>
                  <a:srgbClr val="DCE6F0"/>
                </a:solidFill>
              </a:rPr>
              <a:t> auf dem Boden</a:t>
            </a:r>
          </a:p>
          <a:p>
            <a:r>
              <a:rPr sz="1800" dirty="0">
                <a:solidFill>
                  <a:srgbClr val="DCE6F0"/>
                </a:solidFill>
              </a:rPr>
              <a:t>Knie </a:t>
            </a:r>
            <a:r>
              <a:rPr sz="1800" dirty="0" err="1">
                <a:solidFill>
                  <a:srgbClr val="DCE6F0"/>
                </a:solidFill>
              </a:rPr>
              <a:t>etwa</a:t>
            </a:r>
            <a:r>
              <a:rPr sz="1800" dirty="0">
                <a:solidFill>
                  <a:srgbClr val="DCE6F0"/>
                </a:solidFill>
              </a:rPr>
              <a:t> 90° Winkel</a:t>
            </a:r>
          </a:p>
          <a:p>
            <a:r>
              <a:rPr sz="1800" dirty="0" err="1">
                <a:solidFill>
                  <a:srgbClr val="DCE6F0"/>
                </a:solidFill>
              </a:rPr>
              <a:t>Empfohlene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Sitzhöhe</a:t>
            </a:r>
            <a:r>
              <a:rPr sz="1800" dirty="0">
                <a:solidFill>
                  <a:srgbClr val="DCE6F0"/>
                </a:solidFill>
              </a:rPr>
              <a:t>: 40–52 cm</a:t>
            </a:r>
          </a:p>
          <a:p>
            <a:r>
              <a:rPr sz="1800" dirty="0" err="1">
                <a:solidFill>
                  <a:srgbClr val="DCE6F0"/>
                </a:solidFill>
              </a:rPr>
              <a:t>Individuelle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Feinjustierung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notwendig</a:t>
            </a:r>
            <a:endParaRPr sz="1800" dirty="0">
              <a:solidFill>
                <a:srgbClr val="DCE6F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450766"/>
            <a:ext cx="6377940" cy="1293028"/>
          </a:xfrm>
        </p:spPr>
        <p:txBody>
          <a:bodyPr/>
          <a:lstStyle/>
          <a:p>
            <a:r>
              <a:rPr sz="3400" b="1" dirty="0">
                <a:solidFill>
                  <a:srgbClr val="FFFFFF"/>
                </a:solidFill>
              </a:rPr>
              <a:t>Arm- und </a:t>
            </a:r>
            <a:r>
              <a:rPr sz="3400" b="1" dirty="0" err="1">
                <a:solidFill>
                  <a:srgbClr val="FFFFFF"/>
                </a:solidFill>
              </a:rPr>
              <a:t>Körperhaltung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 err="1">
                <a:solidFill>
                  <a:srgbClr val="DCE6F0"/>
                </a:solidFill>
              </a:rPr>
              <a:t>Ellbogenwinkel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etwa</a:t>
            </a:r>
            <a:r>
              <a:rPr sz="1800" dirty="0">
                <a:solidFill>
                  <a:srgbClr val="DCE6F0"/>
                </a:solidFill>
              </a:rPr>
              <a:t> 90–110°</a:t>
            </a:r>
          </a:p>
          <a:p>
            <a:r>
              <a:rPr sz="1800" dirty="0" err="1">
                <a:solidFill>
                  <a:srgbClr val="DCE6F0"/>
                </a:solidFill>
              </a:rPr>
              <a:t>Unterarme</a:t>
            </a:r>
            <a:r>
              <a:rPr sz="1800" dirty="0">
                <a:solidFill>
                  <a:srgbClr val="DCE6F0"/>
                </a:solidFill>
              </a:rPr>
              <a:t> locker </a:t>
            </a:r>
            <a:r>
              <a:rPr sz="1800" dirty="0" err="1">
                <a:solidFill>
                  <a:srgbClr val="DCE6F0"/>
                </a:solidFill>
              </a:rPr>
              <a:t>auflegen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Schultern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entspannt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halten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Neutralstellung</a:t>
            </a:r>
            <a:r>
              <a:rPr sz="1800" dirty="0">
                <a:solidFill>
                  <a:srgbClr val="DCE6F0"/>
                </a:solidFill>
              </a:rPr>
              <a:t> der Handgelenke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8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743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657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4864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4008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73152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82296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9144000" y="0"/>
            <a:ext cx="18288" cy="6858000"/>
          </a:xfrm>
          <a:prstGeom prst="rect">
            <a:avLst/>
          </a:prstGeom>
          <a:solidFill>
            <a:srgbClr val="28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" y="292227"/>
            <a:ext cx="6377940" cy="1293028"/>
          </a:xfrm>
        </p:spPr>
        <p:txBody>
          <a:bodyPr/>
          <a:lstStyle/>
          <a:p>
            <a:r>
              <a:rPr sz="3400" b="1" dirty="0">
                <a:solidFill>
                  <a:srgbClr val="FFFFFF"/>
                </a:solidFill>
              </a:rPr>
              <a:t>Monitor </a:t>
            </a:r>
            <a:r>
              <a:rPr sz="3400" b="1" dirty="0" err="1">
                <a:solidFill>
                  <a:srgbClr val="FFFFFF"/>
                </a:solidFill>
              </a:rPr>
              <a:t>richtig</a:t>
            </a:r>
            <a:r>
              <a:rPr sz="3400" b="1" dirty="0">
                <a:solidFill>
                  <a:srgbClr val="FFFFFF"/>
                </a:solidFill>
              </a:rPr>
              <a:t> </a:t>
            </a:r>
            <a:r>
              <a:rPr sz="3400" b="1" dirty="0" err="1">
                <a:solidFill>
                  <a:srgbClr val="FFFFFF"/>
                </a:solidFill>
              </a:rPr>
              <a:t>positionieren</a:t>
            </a:r>
            <a:endParaRPr sz="34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 dirty="0" err="1">
                <a:solidFill>
                  <a:srgbClr val="DCE6F0"/>
                </a:solidFill>
              </a:rPr>
              <a:t>Oberkante</a:t>
            </a:r>
            <a:r>
              <a:rPr sz="1800" dirty="0">
                <a:solidFill>
                  <a:srgbClr val="DCE6F0"/>
                </a:solidFill>
              </a:rPr>
              <a:t> auf </a:t>
            </a:r>
            <a:r>
              <a:rPr sz="1800" dirty="0" err="1">
                <a:solidFill>
                  <a:srgbClr val="DCE6F0"/>
                </a:solidFill>
              </a:rPr>
              <a:t>Augenhöhe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Blickwinkel</a:t>
            </a:r>
            <a:r>
              <a:rPr sz="1800" dirty="0">
                <a:solidFill>
                  <a:srgbClr val="DCE6F0"/>
                </a:solidFill>
              </a:rPr>
              <a:t> 10–20° </a:t>
            </a:r>
            <a:r>
              <a:rPr sz="1800" dirty="0" err="1">
                <a:solidFill>
                  <a:srgbClr val="DCE6F0"/>
                </a:solidFill>
              </a:rPr>
              <a:t>nach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unten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Abstand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etwa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eine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Armlänge</a:t>
            </a:r>
            <a:endParaRPr sz="1800" dirty="0">
              <a:solidFill>
                <a:srgbClr val="DCE6F0"/>
              </a:solidFill>
            </a:endParaRPr>
          </a:p>
          <a:p>
            <a:r>
              <a:rPr sz="1800" dirty="0" err="1">
                <a:solidFill>
                  <a:srgbClr val="DCE6F0"/>
                </a:solidFill>
              </a:rPr>
              <a:t>Spiegelungen</a:t>
            </a:r>
            <a:r>
              <a:rPr sz="1800" dirty="0">
                <a:solidFill>
                  <a:srgbClr val="DCE6F0"/>
                </a:solidFill>
              </a:rPr>
              <a:t> </a:t>
            </a:r>
            <a:r>
              <a:rPr sz="1800" dirty="0" err="1">
                <a:solidFill>
                  <a:srgbClr val="DCE6F0"/>
                </a:solidFill>
              </a:rPr>
              <a:t>vermeiden</a:t>
            </a:r>
            <a:endParaRPr sz="1800" dirty="0">
              <a:solidFill>
                <a:srgbClr val="DCE6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Kondensstreife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sstreife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sstreife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</Words>
  <Application>Microsoft Office PowerPoint</Application>
  <PresentationFormat>Bildschirmpräsentation (4:3)</PresentationFormat>
  <Paragraphs>75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Kondensstreifen</vt:lpstr>
      <vt:lpstr>Ergonomie &amp; Sicherheit am Arbeitsplatz</vt:lpstr>
      <vt:lpstr>Gesetzliche Rahmenbedingungen</vt:lpstr>
      <vt:lpstr>Ergonomischer Monitor-Arbeitsplatz</vt:lpstr>
      <vt:lpstr>Abteilungsspezifische Anforderungen</vt:lpstr>
      <vt:lpstr>Brandschutzvorkehrungen</vt:lpstr>
      <vt:lpstr>Ergonomischer Schreibtisch Guide</vt:lpstr>
      <vt:lpstr>Ideale Sitzhöhe</vt:lpstr>
      <vt:lpstr>Arm- und Körperhaltung</vt:lpstr>
      <vt:lpstr>Monitor richtig positionieren</vt:lpstr>
      <vt:lpstr>Bewegungs- und Wechselrhythmus</vt:lpstr>
      <vt:lpstr>Wirtschaftlicher Nutzen</vt:lpstr>
      <vt:lpstr>Hardware-Ausstattung der Arbeitsplätze</vt:lpstr>
      <vt:lpstr>Hardware-Basisstandard (alle Büroarbeitsplätze)</vt:lpstr>
      <vt:lpstr>Leistungsprofile nach Abteilung</vt:lpstr>
      <vt:lpstr>Empfohlene Peripherie (ergonomieorientiert)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Sarah Bernhardt</cp:lastModifiedBy>
  <cp:revision>2</cp:revision>
  <dcterms:created xsi:type="dcterms:W3CDTF">2013-01-27T09:14:16Z</dcterms:created>
  <dcterms:modified xsi:type="dcterms:W3CDTF">2026-02-24T14:29:06Z</dcterms:modified>
  <cp:category/>
</cp:coreProperties>
</file>